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FFE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343400" y="3776916"/>
            <a:ext cx="9584055" cy="171450"/>
          </a:xfrm>
          <a:custGeom>
            <a:avLst/>
            <a:gdLst/>
            <a:ahLst/>
            <a:cxnLst/>
            <a:rect l="l" t="t" r="r" b="b"/>
            <a:pathLst>
              <a:path w="9584055" h="171450">
                <a:moveTo>
                  <a:pt x="9525743" y="85661"/>
                </a:moveTo>
                <a:lnTo>
                  <a:pt x="9465944" y="137985"/>
                </a:lnTo>
                <a:lnTo>
                  <a:pt x="9461380" y="144014"/>
                </a:lnTo>
                <a:lnTo>
                  <a:pt x="9459531" y="151066"/>
                </a:lnTo>
                <a:lnTo>
                  <a:pt x="9460444" y="158309"/>
                </a:lnTo>
                <a:lnTo>
                  <a:pt x="9464167" y="164909"/>
                </a:lnTo>
                <a:lnTo>
                  <a:pt x="9470195" y="169473"/>
                </a:lnTo>
                <a:lnTo>
                  <a:pt x="9477248" y="171323"/>
                </a:lnTo>
                <a:lnTo>
                  <a:pt x="9484490" y="170410"/>
                </a:lnTo>
                <a:lnTo>
                  <a:pt x="9491091" y="166687"/>
                </a:lnTo>
                <a:lnTo>
                  <a:pt x="9561906" y="104711"/>
                </a:lnTo>
                <a:lnTo>
                  <a:pt x="9554971" y="104711"/>
                </a:lnTo>
                <a:lnTo>
                  <a:pt x="9562341" y="103217"/>
                </a:lnTo>
                <a:lnTo>
                  <a:pt x="9567104" y="100012"/>
                </a:lnTo>
                <a:lnTo>
                  <a:pt x="9542144" y="100012"/>
                </a:lnTo>
                <a:lnTo>
                  <a:pt x="9525743" y="85661"/>
                </a:lnTo>
                <a:close/>
              </a:path>
              <a:path w="9584055" h="171450">
                <a:moveTo>
                  <a:pt x="9503972" y="66611"/>
                </a:moveTo>
                <a:lnTo>
                  <a:pt x="19050" y="66611"/>
                </a:lnTo>
                <a:lnTo>
                  <a:pt x="11626" y="68105"/>
                </a:lnTo>
                <a:lnTo>
                  <a:pt x="5572" y="72183"/>
                </a:lnTo>
                <a:lnTo>
                  <a:pt x="1494" y="78237"/>
                </a:lnTo>
                <a:lnTo>
                  <a:pt x="0" y="85661"/>
                </a:lnTo>
                <a:lnTo>
                  <a:pt x="1494" y="93085"/>
                </a:lnTo>
                <a:lnTo>
                  <a:pt x="5572" y="99139"/>
                </a:lnTo>
                <a:lnTo>
                  <a:pt x="11626" y="103217"/>
                </a:lnTo>
                <a:lnTo>
                  <a:pt x="19050" y="104711"/>
                </a:lnTo>
                <a:lnTo>
                  <a:pt x="9503972" y="104711"/>
                </a:lnTo>
                <a:lnTo>
                  <a:pt x="9525743" y="85661"/>
                </a:lnTo>
                <a:lnTo>
                  <a:pt x="9503972" y="66611"/>
                </a:lnTo>
                <a:close/>
              </a:path>
              <a:path w="9584055" h="171450">
                <a:moveTo>
                  <a:pt x="9567846" y="99513"/>
                </a:moveTo>
                <a:lnTo>
                  <a:pt x="9562341" y="103217"/>
                </a:lnTo>
                <a:lnTo>
                  <a:pt x="9554971" y="104711"/>
                </a:lnTo>
                <a:lnTo>
                  <a:pt x="9561906" y="104711"/>
                </a:lnTo>
                <a:lnTo>
                  <a:pt x="9567846" y="99513"/>
                </a:lnTo>
                <a:close/>
              </a:path>
              <a:path w="9584055" h="171450">
                <a:moveTo>
                  <a:pt x="9542144" y="71310"/>
                </a:moveTo>
                <a:lnTo>
                  <a:pt x="9525743" y="85661"/>
                </a:lnTo>
                <a:lnTo>
                  <a:pt x="9542144" y="100012"/>
                </a:lnTo>
                <a:lnTo>
                  <a:pt x="9542144" y="71310"/>
                </a:lnTo>
                <a:close/>
              </a:path>
              <a:path w="9584055" h="171450">
                <a:moveTo>
                  <a:pt x="9567104" y="71310"/>
                </a:moveTo>
                <a:lnTo>
                  <a:pt x="9542144" y="71310"/>
                </a:lnTo>
                <a:lnTo>
                  <a:pt x="9542144" y="100012"/>
                </a:lnTo>
                <a:lnTo>
                  <a:pt x="9567104" y="100012"/>
                </a:lnTo>
                <a:lnTo>
                  <a:pt x="9567846" y="99513"/>
                </a:lnTo>
                <a:lnTo>
                  <a:pt x="9568590" y="98862"/>
                </a:lnTo>
                <a:lnTo>
                  <a:pt x="9572509" y="93085"/>
                </a:lnTo>
                <a:lnTo>
                  <a:pt x="9574021" y="85661"/>
                </a:lnTo>
                <a:lnTo>
                  <a:pt x="9572509" y="78237"/>
                </a:lnTo>
                <a:lnTo>
                  <a:pt x="9568590" y="72460"/>
                </a:lnTo>
                <a:lnTo>
                  <a:pt x="9567846" y="71809"/>
                </a:lnTo>
                <a:lnTo>
                  <a:pt x="9567104" y="71310"/>
                </a:lnTo>
                <a:close/>
              </a:path>
              <a:path w="9584055" h="171450">
                <a:moveTo>
                  <a:pt x="9568590" y="98862"/>
                </a:moveTo>
                <a:lnTo>
                  <a:pt x="9567846" y="99513"/>
                </a:lnTo>
                <a:lnTo>
                  <a:pt x="9568402" y="99139"/>
                </a:lnTo>
                <a:lnTo>
                  <a:pt x="9568590" y="98862"/>
                </a:lnTo>
                <a:close/>
              </a:path>
              <a:path w="9584055" h="171450">
                <a:moveTo>
                  <a:pt x="9568590" y="72460"/>
                </a:moveTo>
                <a:lnTo>
                  <a:pt x="9572509" y="78237"/>
                </a:lnTo>
                <a:lnTo>
                  <a:pt x="9574021" y="85661"/>
                </a:lnTo>
                <a:lnTo>
                  <a:pt x="9572509" y="93085"/>
                </a:lnTo>
                <a:lnTo>
                  <a:pt x="9568590" y="98862"/>
                </a:lnTo>
                <a:lnTo>
                  <a:pt x="9583673" y="85661"/>
                </a:lnTo>
                <a:lnTo>
                  <a:pt x="9568590" y="72460"/>
                </a:lnTo>
                <a:close/>
              </a:path>
              <a:path w="9584055" h="171450">
                <a:moveTo>
                  <a:pt x="9477248" y="0"/>
                </a:moveTo>
                <a:lnTo>
                  <a:pt x="9470195" y="1849"/>
                </a:lnTo>
                <a:lnTo>
                  <a:pt x="9464167" y="6413"/>
                </a:lnTo>
                <a:lnTo>
                  <a:pt x="9460444" y="13013"/>
                </a:lnTo>
                <a:lnTo>
                  <a:pt x="9459531" y="20256"/>
                </a:lnTo>
                <a:lnTo>
                  <a:pt x="9461380" y="27308"/>
                </a:lnTo>
                <a:lnTo>
                  <a:pt x="9465944" y="33337"/>
                </a:lnTo>
                <a:lnTo>
                  <a:pt x="9525743" y="85661"/>
                </a:lnTo>
                <a:lnTo>
                  <a:pt x="9542144" y="71310"/>
                </a:lnTo>
                <a:lnTo>
                  <a:pt x="9567104" y="71310"/>
                </a:lnTo>
                <a:lnTo>
                  <a:pt x="9562341" y="68105"/>
                </a:lnTo>
                <a:lnTo>
                  <a:pt x="9554971" y="66611"/>
                </a:lnTo>
                <a:lnTo>
                  <a:pt x="9561906" y="66611"/>
                </a:lnTo>
                <a:lnTo>
                  <a:pt x="9491091" y="4635"/>
                </a:lnTo>
                <a:lnTo>
                  <a:pt x="9484490" y="912"/>
                </a:lnTo>
                <a:lnTo>
                  <a:pt x="9477248" y="0"/>
                </a:lnTo>
                <a:close/>
              </a:path>
              <a:path w="9584055" h="171450">
                <a:moveTo>
                  <a:pt x="9567846" y="71809"/>
                </a:moveTo>
                <a:lnTo>
                  <a:pt x="9568590" y="72460"/>
                </a:lnTo>
                <a:lnTo>
                  <a:pt x="9568402" y="72183"/>
                </a:lnTo>
                <a:lnTo>
                  <a:pt x="9567846" y="71809"/>
                </a:lnTo>
                <a:close/>
              </a:path>
              <a:path w="9584055" h="171450">
                <a:moveTo>
                  <a:pt x="9561906" y="66611"/>
                </a:moveTo>
                <a:lnTo>
                  <a:pt x="9554971" y="66611"/>
                </a:lnTo>
                <a:lnTo>
                  <a:pt x="9562341" y="68105"/>
                </a:lnTo>
                <a:lnTo>
                  <a:pt x="9567846" y="71809"/>
                </a:lnTo>
                <a:lnTo>
                  <a:pt x="9561906" y="66611"/>
                </a:lnTo>
                <a:close/>
              </a:path>
            </a:pathLst>
          </a:custGeom>
          <a:solidFill>
            <a:srgbClr val="5A21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212121"/>
                </a:solidFill>
                <a:latin typeface="Book Antiqua"/>
                <a:cs typeface="Book Antiqu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450" b="0" i="0">
                <a:solidFill>
                  <a:srgbClr val="5A217C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212121"/>
                </a:solidFill>
                <a:latin typeface="Book Antiqua"/>
                <a:cs typeface="Book Antiqu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FFE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18586"/>
            <a:ext cx="18288000" cy="736841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212121"/>
                </a:solidFill>
                <a:latin typeface="Book Antiqua"/>
                <a:cs typeface="Book Antiqu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FF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9239" y="4030167"/>
            <a:ext cx="9129521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rgbClr val="212121"/>
                </a:solidFill>
                <a:latin typeface="Book Antiqua"/>
                <a:cs typeface="Book Antiqu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71369" y="3966159"/>
            <a:ext cx="12782550" cy="474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50" b="0" i="0">
                <a:solidFill>
                  <a:srgbClr val="5A217C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ctr" marL="12700" marR="5080" indent="-1905">
              <a:lnSpc>
                <a:spcPts val="9400"/>
              </a:lnSpc>
              <a:spcBef>
                <a:spcPts val="55"/>
              </a:spcBef>
            </a:pPr>
            <a:r>
              <a:rPr dirty="0" spc="-775"/>
              <a:t>ANG</a:t>
            </a:r>
            <a:r>
              <a:rPr dirty="0" spc="-670"/>
              <a:t> </a:t>
            </a:r>
            <a:r>
              <a:rPr dirty="0" spc="-290"/>
              <a:t>PAGTATAGUYOD</a:t>
            </a:r>
            <a:r>
              <a:rPr dirty="0" spc="-695"/>
              <a:t> </a:t>
            </a:r>
            <a:r>
              <a:rPr dirty="0" spc="-830"/>
              <a:t>NG </a:t>
            </a:r>
            <a:r>
              <a:rPr dirty="0" spc="-385"/>
              <a:t>WIKANG</a:t>
            </a:r>
            <a:r>
              <a:rPr dirty="0" spc="-655"/>
              <a:t> </a:t>
            </a:r>
            <a:r>
              <a:rPr dirty="0" spc="-415"/>
              <a:t>PAMBANSA</a:t>
            </a:r>
            <a:r>
              <a:rPr dirty="0" spc="-680"/>
              <a:t> </a:t>
            </a:r>
            <a:r>
              <a:rPr dirty="0" spc="-80"/>
              <a:t>SA</a:t>
            </a:r>
            <a:r>
              <a:rPr dirty="0" spc="-635"/>
              <a:t> </a:t>
            </a:r>
            <a:r>
              <a:rPr dirty="0" spc="-365"/>
              <a:t>MAS </a:t>
            </a:r>
            <a:r>
              <a:rPr dirty="0" spc="-335"/>
              <a:t>MATAAS</a:t>
            </a:r>
            <a:r>
              <a:rPr dirty="0" spc="-665"/>
              <a:t> </a:t>
            </a:r>
            <a:r>
              <a:rPr dirty="0" spc="-980"/>
              <a:t>NA</a:t>
            </a:r>
            <a:r>
              <a:rPr dirty="0" spc="-660"/>
              <a:t> </a:t>
            </a:r>
            <a:r>
              <a:rPr dirty="0" spc="-355"/>
              <a:t>ANTAS</a:t>
            </a:r>
            <a:r>
              <a:rPr dirty="0" spc="-660"/>
              <a:t> </a:t>
            </a:r>
            <a:r>
              <a:rPr dirty="0" spc="-825"/>
              <a:t>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dirty="0" spc="-350"/>
              <a:t>EDUKASYON</a:t>
            </a:r>
            <a:r>
              <a:rPr dirty="0" spc="-690"/>
              <a:t> </a:t>
            </a:r>
            <a:r>
              <a:rPr dirty="0" spc="-114"/>
              <a:t>AT</a:t>
            </a:r>
            <a:r>
              <a:rPr dirty="0" spc="-645"/>
              <a:t> </a:t>
            </a:r>
            <a:r>
              <a:rPr dirty="0" spc="-225"/>
              <a:t>LAGPAS</a:t>
            </a:r>
            <a:r>
              <a:rPr dirty="0" spc="-635"/>
              <a:t> </a:t>
            </a:r>
            <a:r>
              <a:rPr dirty="0" spc="-25"/>
              <a:t>PA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83806" y="1446657"/>
            <a:ext cx="5164455" cy="1702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b="0">
                <a:solidFill>
                  <a:srgbClr val="5A217C"/>
                </a:solidFill>
                <a:latin typeface="Palatino Linotype"/>
                <a:cs typeface="Palatino Linotype"/>
              </a:rPr>
              <a:t>WEEK</a:t>
            </a:r>
            <a:r>
              <a:rPr dirty="0" sz="11000" spc="-890" b="0">
                <a:solidFill>
                  <a:srgbClr val="5A217C"/>
                </a:solidFill>
                <a:latin typeface="Palatino Linotype"/>
                <a:cs typeface="Palatino Linotype"/>
              </a:rPr>
              <a:t> </a:t>
            </a:r>
            <a:r>
              <a:rPr dirty="0" sz="11000" spc="500" b="0">
                <a:solidFill>
                  <a:srgbClr val="5A217C"/>
                </a:solidFill>
                <a:latin typeface="Palatino Linotype"/>
                <a:cs typeface="Palatino Linotype"/>
              </a:rPr>
              <a:t>2</a:t>
            </a:r>
            <a:endParaRPr sz="11000">
              <a:latin typeface="Palatino Linotype"/>
              <a:cs typeface="Palatino Linotype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5801" y="0"/>
            <a:ext cx="10022198" cy="69439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5"/>
              <a:t>THANK</a:t>
            </a:r>
            <a:r>
              <a:rPr dirty="0" spc="-484"/>
              <a:t> </a:t>
            </a:r>
            <a:r>
              <a:rPr dirty="0" spc="245"/>
              <a:t>YOU!!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588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87992"/>
            <a:ext cx="7934498" cy="24990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0755" y="0"/>
            <a:ext cx="8437245" cy="10287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6000" y="971169"/>
            <a:ext cx="9214485" cy="2251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</a:pPr>
            <a:r>
              <a:rPr dirty="0" sz="2600" spc="215">
                <a:solidFill>
                  <a:srgbClr val="212121"/>
                </a:solidFill>
                <a:latin typeface="Calibri"/>
                <a:cs typeface="Calibri"/>
              </a:rPr>
              <a:t>I.OBJECTIVE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00">
              <a:latin typeface="Calibri"/>
              <a:cs typeface="Calibri"/>
            </a:endParaRPr>
          </a:p>
          <a:p>
            <a:pPr marL="306705" indent="-294005">
              <a:lnSpc>
                <a:spcPct val="100000"/>
              </a:lnSpc>
              <a:buAutoNum type="arabicPeriod"/>
              <a:tabLst>
                <a:tab pos="306705" algn="l"/>
              </a:tabLst>
            </a:pPr>
            <a:r>
              <a:rPr dirty="0" sz="2600" spc="60">
                <a:solidFill>
                  <a:srgbClr val="212121"/>
                </a:solidFill>
                <a:latin typeface="Calibri"/>
                <a:cs typeface="Calibri"/>
              </a:rPr>
              <a:t>Natatalakay</a:t>
            </a:r>
            <a:r>
              <a:rPr dirty="0" sz="2600" spc="9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125">
                <a:solidFill>
                  <a:srgbClr val="212121"/>
                </a:solidFill>
                <a:latin typeface="Calibri"/>
                <a:cs typeface="Calibri"/>
              </a:rPr>
              <a:t>ang</a:t>
            </a:r>
            <a:r>
              <a:rPr dirty="0" sz="2600" spc="14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80">
                <a:solidFill>
                  <a:srgbClr val="212121"/>
                </a:solidFill>
                <a:latin typeface="Calibri"/>
                <a:cs typeface="Calibri"/>
              </a:rPr>
              <a:t>kasaysayan</a:t>
            </a:r>
            <a:r>
              <a:rPr dirty="0" sz="2600" spc="12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140">
                <a:solidFill>
                  <a:srgbClr val="212121"/>
                </a:solidFill>
                <a:latin typeface="Calibri"/>
                <a:cs typeface="Calibri"/>
              </a:rPr>
              <a:t>ng </a:t>
            </a:r>
            <a:r>
              <a:rPr dirty="0" sz="2600" spc="70">
                <a:solidFill>
                  <a:srgbClr val="212121"/>
                </a:solidFill>
                <a:latin typeface="Calibri"/>
                <a:cs typeface="Calibri"/>
              </a:rPr>
              <a:t>wikang</a:t>
            </a:r>
            <a:r>
              <a:rPr dirty="0" sz="2600" spc="14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75">
                <a:solidFill>
                  <a:srgbClr val="212121"/>
                </a:solidFill>
                <a:latin typeface="Calibri"/>
                <a:cs typeface="Calibri"/>
              </a:rPr>
              <a:t>pambansa.</a:t>
            </a:r>
            <a:endParaRPr sz="26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</a:tabLst>
            </a:pPr>
            <a:r>
              <a:rPr dirty="0" sz="2600" spc="100">
                <a:solidFill>
                  <a:srgbClr val="212121"/>
                </a:solidFill>
                <a:latin typeface="Calibri"/>
                <a:cs typeface="Calibri"/>
              </a:rPr>
              <a:t>Naihahambing</a:t>
            </a:r>
            <a:r>
              <a:rPr dirty="0" sz="2600" spc="16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125">
                <a:solidFill>
                  <a:srgbClr val="212121"/>
                </a:solidFill>
                <a:latin typeface="Calibri"/>
                <a:cs typeface="Calibri"/>
              </a:rPr>
              <a:t>ang</a:t>
            </a:r>
            <a:r>
              <a:rPr dirty="0" sz="2600" spc="16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140">
                <a:solidFill>
                  <a:srgbClr val="212121"/>
                </a:solidFill>
                <a:latin typeface="Calibri"/>
                <a:cs typeface="Calibri"/>
              </a:rPr>
              <a:t>Tagalog </a:t>
            </a:r>
            <a:r>
              <a:rPr dirty="0" sz="2600">
                <a:solidFill>
                  <a:srgbClr val="212121"/>
                </a:solidFill>
                <a:latin typeface="Calibri"/>
                <a:cs typeface="Calibri"/>
              </a:rPr>
              <a:t>at</a:t>
            </a:r>
            <a:r>
              <a:rPr dirty="0" sz="2600" spc="15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95">
                <a:solidFill>
                  <a:srgbClr val="212121"/>
                </a:solidFill>
                <a:latin typeface="Calibri"/>
                <a:cs typeface="Calibri"/>
              </a:rPr>
              <a:t>Filipino</a:t>
            </a:r>
            <a:r>
              <a:rPr dirty="0" sz="2600" spc="19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155">
                <a:solidFill>
                  <a:srgbClr val="212121"/>
                </a:solidFill>
                <a:latin typeface="Calibri"/>
                <a:cs typeface="Calibri"/>
              </a:rPr>
              <a:t>sa</a:t>
            </a:r>
            <a:r>
              <a:rPr dirty="0" sz="2600" spc="16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105">
                <a:solidFill>
                  <a:srgbClr val="212121"/>
                </a:solidFill>
                <a:latin typeface="Calibri"/>
                <a:cs typeface="Calibri"/>
              </a:rPr>
              <a:t>gamit</a:t>
            </a:r>
            <a:r>
              <a:rPr dirty="0" sz="2600" spc="14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212121"/>
                </a:solidFill>
                <a:latin typeface="Calibri"/>
                <a:cs typeface="Calibri"/>
              </a:rPr>
              <a:t>at</a:t>
            </a:r>
            <a:r>
              <a:rPr dirty="0" sz="2600" spc="15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212121"/>
                </a:solidFill>
                <a:latin typeface="Calibri"/>
                <a:cs typeface="Calibri"/>
              </a:rPr>
              <a:t>konteksto.</a:t>
            </a:r>
            <a:endParaRPr sz="2600">
              <a:latin typeface="Calibri"/>
              <a:cs typeface="Calibri"/>
            </a:endParaRPr>
          </a:p>
          <a:p>
            <a:pPr marL="361315" indent="-34925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61950" algn="l"/>
              </a:tabLst>
            </a:pPr>
            <a:r>
              <a:rPr dirty="0" sz="2600" spc="80">
                <a:solidFill>
                  <a:srgbClr val="212121"/>
                </a:solidFill>
                <a:latin typeface="Calibri"/>
                <a:cs typeface="Calibri"/>
              </a:rPr>
              <a:t>Nakabubuo</a:t>
            </a:r>
            <a:r>
              <a:rPr dirty="0" sz="2600" spc="13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140">
                <a:solidFill>
                  <a:srgbClr val="212121"/>
                </a:solidFill>
                <a:latin typeface="Calibri"/>
                <a:cs typeface="Calibri"/>
              </a:rPr>
              <a:t>ng</a:t>
            </a:r>
            <a:r>
              <a:rPr dirty="0" sz="2600" spc="16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90">
                <a:solidFill>
                  <a:srgbClr val="212121"/>
                </a:solidFill>
                <a:latin typeface="Calibri"/>
                <a:cs typeface="Calibri"/>
              </a:rPr>
              <a:t>diskurso</a:t>
            </a:r>
            <a:r>
              <a:rPr dirty="0" sz="2600" spc="17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212121"/>
                </a:solidFill>
                <a:latin typeface="Calibri"/>
                <a:cs typeface="Calibri"/>
              </a:rPr>
              <a:t>ukol</a:t>
            </a:r>
            <a:r>
              <a:rPr dirty="0" sz="2600" spc="16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155">
                <a:solidFill>
                  <a:srgbClr val="212121"/>
                </a:solidFill>
                <a:latin typeface="Calibri"/>
                <a:cs typeface="Calibri"/>
              </a:rPr>
              <a:t>sa</a:t>
            </a:r>
            <a:r>
              <a:rPr dirty="0" sz="2600" spc="16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150">
                <a:solidFill>
                  <a:srgbClr val="212121"/>
                </a:solidFill>
                <a:latin typeface="Calibri"/>
                <a:cs typeface="Calibri"/>
              </a:rPr>
              <a:t>mga</a:t>
            </a:r>
            <a:r>
              <a:rPr dirty="0" sz="2600" spc="14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90">
                <a:solidFill>
                  <a:srgbClr val="212121"/>
                </a:solidFill>
                <a:latin typeface="Calibri"/>
                <a:cs typeface="Calibri"/>
              </a:rPr>
              <a:t>isyung</a:t>
            </a:r>
            <a:r>
              <a:rPr dirty="0" sz="2600" spc="15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600" spc="50">
                <a:solidFill>
                  <a:srgbClr val="212121"/>
                </a:solidFill>
                <a:latin typeface="Calibri"/>
                <a:cs typeface="Calibri"/>
              </a:rPr>
              <a:t>pangwika.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723644" cy="16687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72242"/>
            <a:ext cx="18288000" cy="71475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998975" cy="385572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143500"/>
            <a:ext cx="1662683" cy="41148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12342" y="0"/>
            <a:ext cx="4875657" cy="735787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016000" y="923438"/>
            <a:ext cx="12986385" cy="653034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250" spc="140">
                <a:solidFill>
                  <a:srgbClr val="212121"/>
                </a:solidFill>
                <a:latin typeface="Book Antiqua"/>
                <a:cs typeface="Book Antiqua"/>
              </a:rPr>
              <a:t>Preserbasyon</a:t>
            </a:r>
            <a:r>
              <a:rPr dirty="0" sz="225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40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250" spc="-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95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225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60">
                <a:solidFill>
                  <a:srgbClr val="212121"/>
                </a:solidFill>
                <a:latin typeface="Book Antiqua"/>
                <a:cs typeface="Book Antiqua"/>
              </a:rPr>
              <a:t>Tagalog</a:t>
            </a:r>
            <a:endParaRPr sz="2250">
              <a:latin typeface="Book Antiqua"/>
              <a:cs typeface="Book Antiqua"/>
            </a:endParaRPr>
          </a:p>
          <a:p>
            <a:pPr marL="12700" marR="5080">
              <a:lnSpc>
                <a:spcPct val="118200"/>
              </a:lnSpc>
              <a:spcBef>
                <a:spcPts val="15"/>
              </a:spcBef>
              <a:buChar char="–"/>
              <a:tabLst>
                <a:tab pos="218440" algn="l"/>
              </a:tabLst>
            </a:pPr>
            <a:r>
              <a:rPr dirty="0" sz="2250" spc="125">
                <a:solidFill>
                  <a:srgbClr val="212121"/>
                </a:solidFill>
                <a:latin typeface="Book Antiqua"/>
                <a:cs typeface="Book Antiqua"/>
              </a:rPr>
              <a:t>Proseso</a:t>
            </a:r>
            <a:r>
              <a:rPr dirty="0" sz="225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95">
                <a:solidFill>
                  <a:srgbClr val="212121"/>
                </a:solidFill>
                <a:latin typeface="Book Antiqua"/>
                <a:cs typeface="Book Antiqua"/>
              </a:rPr>
              <a:t>pangangalaga</a:t>
            </a:r>
            <a:r>
              <a:rPr dirty="0" sz="225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65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95">
                <a:solidFill>
                  <a:srgbClr val="212121"/>
                </a:solidFill>
                <a:latin typeface="Book Antiqua"/>
                <a:cs typeface="Book Antiqua"/>
              </a:rPr>
              <a:t>upang</a:t>
            </a:r>
            <a:r>
              <a:rPr dirty="0" sz="225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05">
                <a:solidFill>
                  <a:srgbClr val="212121"/>
                </a:solidFill>
                <a:latin typeface="Book Antiqua"/>
                <a:cs typeface="Book Antiqua"/>
              </a:rPr>
              <a:t>mapanatili</a:t>
            </a:r>
            <a:r>
              <a:rPr dirty="0" sz="225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05">
                <a:solidFill>
                  <a:srgbClr val="212121"/>
                </a:solidFill>
                <a:latin typeface="Book Antiqua"/>
                <a:cs typeface="Book Antiqua"/>
              </a:rPr>
              <a:t>paggamit</a:t>
            </a:r>
            <a:r>
              <a:rPr dirty="0" sz="225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Book Antiqua"/>
                <a:cs typeface="Book Antiqua"/>
              </a:rPr>
              <a:t>nito</a:t>
            </a:r>
            <a:r>
              <a:rPr dirty="0" sz="225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10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225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00">
                <a:solidFill>
                  <a:srgbClr val="212121"/>
                </a:solidFill>
                <a:latin typeface="Book Antiqua"/>
                <a:cs typeface="Book Antiqua"/>
              </a:rPr>
              <a:t>hindi</a:t>
            </a:r>
            <a:r>
              <a:rPr dirty="0" sz="225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10">
                <a:solidFill>
                  <a:srgbClr val="212121"/>
                </a:solidFill>
                <a:latin typeface="Book Antiqua"/>
                <a:cs typeface="Book Antiqua"/>
              </a:rPr>
              <a:t>mapalitan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00">
                <a:solidFill>
                  <a:srgbClr val="212121"/>
                </a:solidFill>
                <a:latin typeface="Book Antiqua"/>
                <a:cs typeface="Book Antiqua"/>
              </a:rPr>
              <a:t>ng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banyagang</a:t>
            </a:r>
            <a:r>
              <a:rPr dirty="0" sz="225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-10">
                <a:solidFill>
                  <a:srgbClr val="212121"/>
                </a:solidFill>
                <a:latin typeface="Book Antiqua"/>
                <a:cs typeface="Book Antiqua"/>
              </a:rPr>
              <a:t>wika.</a:t>
            </a:r>
            <a:endParaRPr sz="2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12121"/>
              </a:buClr>
              <a:buFont typeface="Book Antiqua"/>
              <a:buChar char="–"/>
            </a:pPr>
            <a:endParaRPr sz="295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</a:pPr>
            <a:r>
              <a:rPr dirty="0" sz="2250" spc="80">
                <a:solidFill>
                  <a:srgbClr val="212121"/>
                </a:solidFill>
                <a:latin typeface="Book Antiqua"/>
                <a:cs typeface="Book Antiqua"/>
              </a:rPr>
              <a:t>Noong</a:t>
            </a:r>
            <a:r>
              <a:rPr dirty="0" sz="225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35">
                <a:solidFill>
                  <a:srgbClr val="212121"/>
                </a:solidFill>
                <a:latin typeface="Book Antiqua"/>
                <a:cs typeface="Book Antiqua"/>
              </a:rPr>
              <a:t>1896</a:t>
            </a:r>
            <a:endParaRPr sz="2250">
              <a:latin typeface="Book Antiqua"/>
              <a:cs typeface="Book Antiqua"/>
            </a:endParaRPr>
          </a:p>
          <a:p>
            <a:pPr marL="218440" indent="-205740">
              <a:lnSpc>
                <a:spcPct val="100000"/>
              </a:lnSpc>
              <a:spcBef>
                <a:spcPts val="490"/>
              </a:spcBef>
              <a:buChar char="–"/>
              <a:tabLst>
                <a:tab pos="218440" algn="l"/>
              </a:tabLst>
            </a:pPr>
            <a:r>
              <a:rPr dirty="0" sz="2250" spc="140">
                <a:solidFill>
                  <a:srgbClr val="212121"/>
                </a:solidFill>
                <a:latin typeface="Book Antiqua"/>
                <a:cs typeface="Book Antiqua"/>
              </a:rPr>
              <a:t>Ginamit</a:t>
            </a:r>
            <a:r>
              <a:rPr dirty="0" sz="2250" spc="-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45">
                <a:solidFill>
                  <a:srgbClr val="212121"/>
                </a:solidFill>
                <a:latin typeface="Book Antiqua"/>
                <a:cs typeface="Book Antiqua"/>
              </a:rPr>
              <a:t>mga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95">
                <a:solidFill>
                  <a:srgbClr val="212121"/>
                </a:solidFill>
                <a:latin typeface="Book Antiqua"/>
                <a:cs typeface="Book Antiqua"/>
              </a:rPr>
              <a:t>Propagandista</a:t>
            </a:r>
            <a:r>
              <a:rPr dirty="0" sz="225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25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70">
                <a:solidFill>
                  <a:srgbClr val="212121"/>
                </a:solidFill>
                <a:latin typeface="Book Antiqua"/>
                <a:cs typeface="Book Antiqua"/>
              </a:rPr>
              <a:t>Tagalog</a:t>
            </a:r>
            <a:r>
              <a:rPr dirty="0" sz="2250" spc="-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95">
                <a:solidFill>
                  <a:srgbClr val="212121"/>
                </a:solidFill>
                <a:latin typeface="Book Antiqua"/>
                <a:cs typeface="Book Antiqua"/>
              </a:rPr>
              <a:t>upang</a:t>
            </a:r>
            <a:r>
              <a:rPr dirty="0" sz="225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85">
                <a:solidFill>
                  <a:srgbClr val="212121"/>
                </a:solidFill>
                <a:latin typeface="Book Antiqua"/>
                <a:cs typeface="Book Antiqua"/>
              </a:rPr>
              <a:t>pukawin</a:t>
            </a:r>
            <a:r>
              <a:rPr dirty="0" sz="225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25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Book Antiqua"/>
                <a:cs typeface="Book Antiqua"/>
              </a:rPr>
              <a:t>damdaming</a:t>
            </a:r>
            <a:r>
              <a:rPr dirty="0" sz="225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05">
                <a:solidFill>
                  <a:srgbClr val="212121"/>
                </a:solidFill>
                <a:latin typeface="Book Antiqua"/>
                <a:cs typeface="Book Antiqua"/>
              </a:rPr>
              <a:t>makabayan.</a:t>
            </a:r>
            <a:endParaRPr sz="2250">
              <a:latin typeface="Book Antiqua"/>
              <a:cs typeface="Book Antiqua"/>
            </a:endParaRPr>
          </a:p>
          <a:p>
            <a:pPr marL="12700" marR="126364">
              <a:lnSpc>
                <a:spcPct val="118700"/>
              </a:lnSpc>
              <a:spcBef>
                <a:spcPts val="5"/>
              </a:spcBef>
              <a:buChar char="–"/>
              <a:tabLst>
                <a:tab pos="218440" algn="l"/>
              </a:tabLst>
            </a:pPr>
            <a:r>
              <a:rPr dirty="0" sz="2250" spc="100">
                <a:solidFill>
                  <a:srgbClr val="212121"/>
                </a:solidFill>
                <a:latin typeface="Book Antiqua"/>
                <a:cs typeface="Book Antiqua"/>
              </a:rPr>
              <a:t>Inilarawan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35">
                <a:solidFill>
                  <a:srgbClr val="212121"/>
                </a:solidFill>
                <a:latin typeface="Book Antiqua"/>
                <a:cs typeface="Book Antiqua"/>
              </a:rPr>
              <a:t>ni</a:t>
            </a:r>
            <a:r>
              <a:rPr dirty="0" sz="2250" spc="-4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Book Antiqua"/>
                <a:cs typeface="Book Antiqua"/>
              </a:rPr>
              <a:t>Ruperto</a:t>
            </a:r>
            <a:r>
              <a:rPr dirty="0" sz="225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05">
                <a:solidFill>
                  <a:srgbClr val="212121"/>
                </a:solidFill>
                <a:latin typeface="Book Antiqua"/>
                <a:cs typeface="Book Antiqua"/>
              </a:rPr>
              <a:t>Cristobal</a:t>
            </a:r>
            <a:r>
              <a:rPr dirty="0" sz="225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70">
                <a:solidFill>
                  <a:srgbClr val="212121"/>
                </a:solidFill>
                <a:latin typeface="Book Antiqua"/>
                <a:cs typeface="Book Antiqua"/>
              </a:rPr>
              <a:t>Tagalog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10">
                <a:solidFill>
                  <a:srgbClr val="212121"/>
                </a:solidFill>
                <a:latin typeface="Book Antiqua"/>
                <a:cs typeface="Book Antiqua"/>
              </a:rPr>
              <a:t>bilang</a:t>
            </a:r>
            <a:r>
              <a:rPr dirty="0" sz="225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35">
                <a:solidFill>
                  <a:srgbClr val="212121"/>
                </a:solidFill>
                <a:latin typeface="Book Antiqua"/>
                <a:cs typeface="Book Antiqua"/>
              </a:rPr>
              <a:t>tahanan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250" spc="-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45">
                <a:solidFill>
                  <a:srgbClr val="212121"/>
                </a:solidFill>
                <a:latin typeface="Book Antiqua"/>
                <a:cs typeface="Book Antiqua"/>
              </a:rPr>
              <a:t>mga</a:t>
            </a:r>
            <a:r>
              <a:rPr dirty="0" sz="225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00">
                <a:solidFill>
                  <a:srgbClr val="212121"/>
                </a:solidFill>
                <a:latin typeface="Book Antiqua"/>
                <a:cs typeface="Book Antiqua"/>
              </a:rPr>
              <a:t>dayuhang</a:t>
            </a:r>
            <a:r>
              <a:rPr dirty="0" sz="225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70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225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45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60">
                <a:solidFill>
                  <a:srgbClr val="212121"/>
                </a:solidFill>
                <a:latin typeface="Book Antiqua"/>
                <a:cs typeface="Book Antiqua"/>
              </a:rPr>
              <a:t>pilit </a:t>
            </a:r>
            <a:r>
              <a:rPr dirty="0" sz="2250" spc="114">
                <a:solidFill>
                  <a:srgbClr val="212121"/>
                </a:solidFill>
                <a:latin typeface="Book Antiqua"/>
                <a:cs typeface="Book Antiqua"/>
              </a:rPr>
              <a:t>inaakit</a:t>
            </a:r>
            <a:r>
              <a:rPr dirty="0" sz="225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25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45">
                <a:solidFill>
                  <a:srgbClr val="212121"/>
                </a:solidFill>
                <a:latin typeface="Book Antiqua"/>
                <a:cs typeface="Book Antiqua"/>
              </a:rPr>
              <a:t>mga</a:t>
            </a:r>
            <a:r>
              <a:rPr dirty="0" sz="225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50">
                <a:solidFill>
                  <a:srgbClr val="212121"/>
                </a:solidFill>
                <a:latin typeface="Book Antiqua"/>
                <a:cs typeface="Book Antiqua"/>
              </a:rPr>
              <a:t>Pilipino.</a:t>
            </a:r>
            <a:endParaRPr sz="2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12121"/>
              </a:buClr>
              <a:buFont typeface="Book Antiqua"/>
              <a:buChar char="–"/>
            </a:pPr>
            <a:endParaRPr sz="295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50" spc="45">
                <a:solidFill>
                  <a:srgbClr val="212121"/>
                </a:solidFill>
                <a:latin typeface="Book Antiqua"/>
                <a:cs typeface="Book Antiqua"/>
              </a:rPr>
              <a:t>1923</a:t>
            </a:r>
            <a:endParaRPr sz="2250">
              <a:latin typeface="Book Antiqua"/>
              <a:cs typeface="Book Antiqua"/>
            </a:endParaRPr>
          </a:p>
          <a:p>
            <a:pPr marL="218440" indent="-205740">
              <a:lnSpc>
                <a:spcPct val="100000"/>
              </a:lnSpc>
              <a:spcBef>
                <a:spcPts val="500"/>
              </a:spcBef>
              <a:buChar char="–"/>
              <a:tabLst>
                <a:tab pos="218440" algn="l"/>
              </a:tabLst>
            </a:pPr>
            <a:r>
              <a:rPr dirty="0" sz="2250" spc="140">
                <a:solidFill>
                  <a:srgbClr val="212121"/>
                </a:solidFill>
                <a:latin typeface="Book Antiqua"/>
                <a:cs typeface="Book Antiqua"/>
              </a:rPr>
              <a:t>Sumulat</a:t>
            </a:r>
            <a:r>
              <a:rPr dirty="0" sz="225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00">
                <a:solidFill>
                  <a:srgbClr val="212121"/>
                </a:solidFill>
                <a:latin typeface="Book Antiqua"/>
                <a:cs typeface="Book Antiqua"/>
              </a:rPr>
              <a:t>si</a:t>
            </a:r>
            <a:r>
              <a:rPr dirty="0" sz="225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Jose</a:t>
            </a:r>
            <a:r>
              <a:rPr dirty="0" sz="225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95">
                <a:solidFill>
                  <a:srgbClr val="212121"/>
                </a:solidFill>
                <a:latin typeface="Book Antiqua"/>
                <a:cs typeface="Book Antiqua"/>
              </a:rPr>
              <a:t>Corazon</a:t>
            </a:r>
            <a:r>
              <a:rPr dirty="0" sz="225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de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Jesus</a:t>
            </a:r>
            <a:r>
              <a:rPr dirty="0" sz="225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“Imperyalismo”na</a:t>
            </a:r>
            <a:r>
              <a:rPr dirty="0" sz="225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10">
                <a:solidFill>
                  <a:srgbClr val="212121"/>
                </a:solidFill>
                <a:latin typeface="Book Antiqua"/>
                <a:cs typeface="Book Antiqua"/>
              </a:rPr>
              <a:t>nagtanggol</a:t>
            </a:r>
            <a:r>
              <a:rPr dirty="0" sz="225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katutubong</a:t>
            </a:r>
            <a:r>
              <a:rPr dirty="0" sz="225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70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2250" spc="-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75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endParaRPr sz="225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tumuligsa</a:t>
            </a:r>
            <a:r>
              <a:rPr dirty="0" sz="225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25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14">
                <a:solidFill>
                  <a:srgbClr val="212121"/>
                </a:solidFill>
                <a:latin typeface="Book Antiqua"/>
                <a:cs typeface="Book Antiqua"/>
              </a:rPr>
              <a:t>banyagang</a:t>
            </a:r>
            <a:r>
              <a:rPr dirty="0" sz="225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-10">
                <a:solidFill>
                  <a:srgbClr val="212121"/>
                </a:solidFill>
                <a:latin typeface="Book Antiqua"/>
                <a:cs typeface="Book Antiqua"/>
              </a:rPr>
              <a:t>wika.</a:t>
            </a:r>
            <a:endParaRPr sz="2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</a:pPr>
            <a:r>
              <a:rPr dirty="0" sz="2250" spc="80">
                <a:solidFill>
                  <a:srgbClr val="212121"/>
                </a:solidFill>
                <a:latin typeface="Book Antiqua"/>
                <a:cs typeface="Book Antiqua"/>
              </a:rPr>
              <a:t>1935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Konstitusyon</a:t>
            </a:r>
            <a:r>
              <a:rPr dirty="0" sz="225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85">
                <a:solidFill>
                  <a:srgbClr val="212121"/>
                </a:solidFill>
                <a:latin typeface="Book Antiqua"/>
                <a:cs typeface="Book Antiqua"/>
              </a:rPr>
              <a:t>(Artikulo</a:t>
            </a:r>
            <a:r>
              <a:rPr dirty="0" sz="225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70">
                <a:solidFill>
                  <a:srgbClr val="212121"/>
                </a:solidFill>
                <a:latin typeface="Book Antiqua"/>
                <a:cs typeface="Book Antiqua"/>
              </a:rPr>
              <a:t>XIV,</a:t>
            </a:r>
            <a:r>
              <a:rPr dirty="0" sz="2250" spc="-32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14">
                <a:solidFill>
                  <a:srgbClr val="212121"/>
                </a:solidFill>
                <a:latin typeface="Book Antiqua"/>
                <a:cs typeface="Book Antiqua"/>
              </a:rPr>
              <a:t>Sek.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40">
                <a:solidFill>
                  <a:srgbClr val="212121"/>
                </a:solidFill>
                <a:latin typeface="Book Antiqua"/>
                <a:cs typeface="Book Antiqua"/>
              </a:rPr>
              <a:t>3)</a:t>
            </a:r>
            <a:endParaRPr sz="2250">
              <a:latin typeface="Book Antiqua"/>
              <a:cs typeface="Book Antiqua"/>
            </a:endParaRPr>
          </a:p>
          <a:p>
            <a:pPr marL="12700" marR="31750">
              <a:lnSpc>
                <a:spcPts val="3200"/>
              </a:lnSpc>
              <a:spcBef>
                <a:spcPts val="100"/>
              </a:spcBef>
              <a:buChar char="–"/>
              <a:tabLst>
                <a:tab pos="218440" algn="l"/>
              </a:tabLst>
            </a:pPr>
            <a:r>
              <a:rPr dirty="0" sz="2250" spc="130">
                <a:solidFill>
                  <a:srgbClr val="212121"/>
                </a:solidFill>
                <a:latin typeface="Book Antiqua"/>
                <a:cs typeface="Book Antiqua"/>
              </a:rPr>
              <a:t>Magsusulong</a:t>
            </a:r>
            <a:r>
              <a:rPr dirty="0" sz="225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25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85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225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30">
                <a:solidFill>
                  <a:srgbClr val="212121"/>
                </a:solidFill>
                <a:latin typeface="Book Antiqua"/>
                <a:cs typeface="Book Antiqua"/>
              </a:rPr>
              <a:t>pambansa</a:t>
            </a:r>
            <a:r>
              <a:rPr dirty="0" sz="225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50">
                <a:solidFill>
                  <a:srgbClr val="212121"/>
                </a:solidFill>
                <a:latin typeface="Book Antiqua"/>
                <a:cs typeface="Book Antiqua"/>
              </a:rPr>
              <a:t>mula</a:t>
            </a:r>
            <a:r>
              <a:rPr dirty="0" sz="2250" spc="-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25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05">
                <a:solidFill>
                  <a:srgbClr val="212121"/>
                </a:solidFill>
                <a:latin typeface="Book Antiqua"/>
                <a:cs typeface="Book Antiqua"/>
              </a:rPr>
              <a:t>isa</a:t>
            </a:r>
            <a:r>
              <a:rPr dirty="0" sz="2250" spc="-4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45">
                <a:solidFill>
                  <a:srgbClr val="212121"/>
                </a:solidFill>
                <a:latin typeface="Book Antiqua"/>
                <a:cs typeface="Book Antiqua"/>
              </a:rPr>
              <a:t>mga</a:t>
            </a:r>
            <a:r>
              <a:rPr dirty="0" sz="225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Book Antiqua"/>
                <a:cs typeface="Book Antiqua"/>
              </a:rPr>
              <a:t>katutubong</a:t>
            </a:r>
            <a:r>
              <a:rPr dirty="0" sz="225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>
                <a:solidFill>
                  <a:srgbClr val="212121"/>
                </a:solidFill>
                <a:latin typeface="Book Antiqua"/>
                <a:cs typeface="Book Antiqua"/>
              </a:rPr>
              <a:t>wika.</a:t>
            </a:r>
            <a:r>
              <a:rPr dirty="0" sz="2250" spc="-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30">
                <a:solidFill>
                  <a:srgbClr val="212121"/>
                </a:solidFill>
                <a:latin typeface="Book Antiqua"/>
                <a:cs typeface="Book Antiqua"/>
              </a:rPr>
              <a:t>Ingles</a:t>
            </a:r>
            <a:r>
              <a:rPr dirty="0" sz="2250" spc="-4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110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225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90">
                <a:solidFill>
                  <a:srgbClr val="212121"/>
                </a:solidFill>
                <a:latin typeface="Book Antiqua"/>
                <a:cs typeface="Book Antiqua"/>
              </a:rPr>
              <a:t>Kastila</a:t>
            </a:r>
            <a:r>
              <a:rPr dirty="0" sz="225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45">
                <a:solidFill>
                  <a:srgbClr val="212121"/>
                </a:solidFill>
                <a:latin typeface="Book Antiqua"/>
                <a:cs typeface="Book Antiqua"/>
              </a:rPr>
              <a:t>ay </a:t>
            </a:r>
            <a:r>
              <a:rPr dirty="0" sz="2250" spc="125">
                <a:solidFill>
                  <a:srgbClr val="212121"/>
                </a:solidFill>
                <a:latin typeface="Book Antiqua"/>
                <a:cs typeface="Book Antiqua"/>
              </a:rPr>
              <a:t>mananatiling</a:t>
            </a:r>
            <a:r>
              <a:rPr dirty="0" sz="225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250" spc="70">
                <a:solidFill>
                  <a:srgbClr val="212121"/>
                </a:solidFill>
                <a:latin typeface="Book Antiqua"/>
                <a:cs typeface="Book Antiqua"/>
              </a:rPr>
              <a:t>opisyal</a:t>
            </a:r>
            <a:endParaRPr sz="22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24936" y="1816175"/>
            <a:ext cx="12924790" cy="5628005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499109" indent="-487045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499109" algn="l"/>
                <a:tab pos="499745" algn="l"/>
              </a:tabLst>
            </a:pPr>
            <a:r>
              <a:rPr dirty="0" sz="4500" spc="270" b="1">
                <a:solidFill>
                  <a:srgbClr val="212121"/>
                </a:solidFill>
                <a:latin typeface="Book Antiqua"/>
                <a:cs typeface="Book Antiqua"/>
              </a:rPr>
              <a:t>Disyembre</a:t>
            </a:r>
            <a:r>
              <a:rPr dirty="0" sz="4500" spc="-2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250" b="1">
                <a:solidFill>
                  <a:srgbClr val="212121"/>
                </a:solidFill>
                <a:latin typeface="Book Antiqua"/>
                <a:cs typeface="Book Antiqua"/>
              </a:rPr>
              <a:t>30,</a:t>
            </a:r>
            <a:r>
              <a:rPr dirty="0" sz="4500" spc="-2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65" b="1">
                <a:solidFill>
                  <a:srgbClr val="212121"/>
                </a:solidFill>
                <a:latin typeface="Book Antiqua"/>
                <a:cs typeface="Book Antiqua"/>
              </a:rPr>
              <a:t>1937</a:t>
            </a:r>
            <a:r>
              <a:rPr dirty="0" sz="4500" spc="-229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4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4500" spc="-62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4500" spc="350" b="1">
                <a:solidFill>
                  <a:srgbClr val="212121"/>
                </a:solidFill>
                <a:latin typeface="Book Antiqua"/>
                <a:cs typeface="Book Antiqua"/>
              </a:rPr>
              <a:t>Kautusang</a:t>
            </a:r>
            <a:endParaRPr sz="4500">
              <a:latin typeface="Book Antiqua"/>
              <a:cs typeface="Book Antiqua"/>
            </a:endParaRPr>
          </a:p>
          <a:p>
            <a:pPr marL="499109">
              <a:lnSpc>
                <a:spcPct val="100000"/>
              </a:lnSpc>
              <a:spcBef>
                <a:spcPts val="900"/>
              </a:spcBef>
            </a:pPr>
            <a:r>
              <a:rPr dirty="0" sz="4500" spc="370" b="1">
                <a:solidFill>
                  <a:srgbClr val="212121"/>
                </a:solidFill>
                <a:latin typeface="Book Antiqua"/>
                <a:cs typeface="Book Antiqua"/>
              </a:rPr>
              <a:t>Tagapagpaganap</a:t>
            </a:r>
            <a:r>
              <a:rPr dirty="0" sz="4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145" b="1">
                <a:solidFill>
                  <a:srgbClr val="212121"/>
                </a:solidFill>
                <a:latin typeface="Book Antiqua"/>
                <a:cs typeface="Book Antiqua"/>
              </a:rPr>
              <a:t>Blg.</a:t>
            </a:r>
            <a:r>
              <a:rPr dirty="0" sz="4500" spc="-20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-25" b="1">
                <a:solidFill>
                  <a:srgbClr val="212121"/>
                </a:solidFill>
                <a:latin typeface="Book Antiqua"/>
                <a:cs typeface="Book Antiqua"/>
              </a:rPr>
              <a:t>134</a:t>
            </a:r>
            <a:endParaRPr sz="4500">
              <a:latin typeface="Book Antiqua"/>
              <a:cs typeface="Book Antiqua"/>
            </a:endParaRPr>
          </a:p>
          <a:p>
            <a:pPr marL="499109" marR="207010" indent="-487045">
              <a:lnSpc>
                <a:spcPts val="6300"/>
              </a:lnSpc>
              <a:spcBef>
                <a:spcPts val="360"/>
              </a:spcBef>
              <a:buFont typeface="Arial"/>
              <a:buChar char="•"/>
              <a:tabLst>
                <a:tab pos="499109" algn="l"/>
                <a:tab pos="499745" algn="l"/>
              </a:tabLst>
            </a:pPr>
            <a:r>
              <a:rPr dirty="0" sz="4500" spc="4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4500" spc="-61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4500" spc="345" b="1">
                <a:solidFill>
                  <a:srgbClr val="212121"/>
                </a:solidFill>
                <a:latin typeface="Book Antiqua"/>
                <a:cs typeface="Book Antiqua"/>
              </a:rPr>
              <a:t>Itinakda</a:t>
            </a:r>
            <a:r>
              <a:rPr dirty="0" sz="4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440" b="1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4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275" b="1">
                <a:solidFill>
                  <a:srgbClr val="212121"/>
                </a:solidFill>
                <a:latin typeface="Book Antiqua"/>
                <a:cs typeface="Book Antiqua"/>
              </a:rPr>
              <a:t>Tagalog</a:t>
            </a:r>
            <a:r>
              <a:rPr dirty="0" sz="4500" spc="-21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305" b="1">
                <a:solidFill>
                  <a:srgbClr val="212121"/>
                </a:solidFill>
                <a:latin typeface="Book Antiqua"/>
                <a:cs typeface="Book Antiqua"/>
              </a:rPr>
              <a:t>bilang</a:t>
            </a:r>
            <a:r>
              <a:rPr dirty="0" sz="4500" spc="-20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375" b="1">
                <a:solidFill>
                  <a:srgbClr val="212121"/>
                </a:solidFill>
                <a:latin typeface="Book Antiqua"/>
                <a:cs typeface="Book Antiqua"/>
              </a:rPr>
              <a:t>batayan</a:t>
            </a:r>
            <a:r>
              <a:rPr dirty="0" sz="4500" spc="-2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355" b="1">
                <a:solidFill>
                  <a:srgbClr val="212121"/>
                </a:solidFill>
                <a:latin typeface="Book Antiqua"/>
                <a:cs typeface="Book Antiqua"/>
              </a:rPr>
              <a:t>ng </a:t>
            </a:r>
            <a:r>
              <a:rPr dirty="0" sz="4500" spc="395" b="1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4500" spc="-229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385" b="1">
                <a:solidFill>
                  <a:srgbClr val="212121"/>
                </a:solidFill>
                <a:latin typeface="Book Antiqua"/>
                <a:cs typeface="Book Antiqua"/>
              </a:rPr>
              <a:t>pambansa.</a:t>
            </a:r>
            <a:endParaRPr sz="4500">
              <a:latin typeface="Book Antiqua"/>
              <a:cs typeface="Book Antiqua"/>
            </a:endParaRPr>
          </a:p>
          <a:p>
            <a:pPr marL="499109" marR="5080" indent="-487045">
              <a:lnSpc>
                <a:spcPts val="6300"/>
              </a:lnSpc>
              <a:buFont typeface="Arial"/>
              <a:buChar char="•"/>
              <a:tabLst>
                <a:tab pos="499109" algn="l"/>
                <a:tab pos="499745" algn="l"/>
              </a:tabLst>
            </a:pPr>
            <a:r>
              <a:rPr dirty="0" sz="4500" spc="4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4500" spc="-62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4500" spc="105" b="1">
                <a:solidFill>
                  <a:srgbClr val="212121"/>
                </a:solidFill>
                <a:latin typeface="Book Antiqua"/>
                <a:cs typeface="Book Antiqua"/>
              </a:rPr>
              <a:t>Si</a:t>
            </a:r>
            <a:r>
              <a:rPr dirty="0" sz="4500" spc="-21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409" b="1">
                <a:solidFill>
                  <a:srgbClr val="212121"/>
                </a:solidFill>
                <a:latin typeface="Book Antiqua"/>
                <a:cs typeface="Book Antiqua"/>
              </a:rPr>
              <a:t>Manuel</a:t>
            </a:r>
            <a:r>
              <a:rPr dirty="0" sz="4500" spc="-2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110" b="1">
                <a:solidFill>
                  <a:srgbClr val="212121"/>
                </a:solidFill>
                <a:latin typeface="Book Antiqua"/>
                <a:cs typeface="Book Antiqua"/>
              </a:rPr>
              <a:t>L.</a:t>
            </a:r>
            <a:r>
              <a:rPr dirty="0" sz="4500" spc="-2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229" b="1">
                <a:solidFill>
                  <a:srgbClr val="212121"/>
                </a:solidFill>
                <a:latin typeface="Book Antiqua"/>
                <a:cs typeface="Book Antiqua"/>
              </a:rPr>
              <a:t>Quezon</a:t>
            </a:r>
            <a:r>
              <a:rPr dirty="0" sz="4500" spc="-21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440" b="1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4500" spc="-2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360" b="1">
                <a:solidFill>
                  <a:srgbClr val="212121"/>
                </a:solidFill>
                <a:latin typeface="Book Antiqua"/>
                <a:cs typeface="Book Antiqua"/>
              </a:rPr>
              <a:t>nagsulong</a:t>
            </a:r>
            <a:r>
              <a:rPr dirty="0" sz="4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355" b="1">
                <a:solidFill>
                  <a:srgbClr val="212121"/>
                </a:solidFill>
                <a:latin typeface="Book Antiqua"/>
                <a:cs typeface="Book Antiqua"/>
              </a:rPr>
              <a:t>ng </a:t>
            </a:r>
            <a:r>
              <a:rPr dirty="0" sz="4500" spc="385" b="1">
                <a:solidFill>
                  <a:srgbClr val="212121"/>
                </a:solidFill>
                <a:latin typeface="Book Antiqua"/>
                <a:cs typeface="Book Antiqua"/>
              </a:rPr>
              <a:t>pagsusuri</a:t>
            </a:r>
            <a:r>
              <a:rPr dirty="0" sz="4500" spc="-1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484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4500" spc="-21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530" b="1">
                <a:solidFill>
                  <a:srgbClr val="212121"/>
                </a:solidFill>
                <a:latin typeface="Book Antiqua"/>
                <a:cs typeface="Book Antiqua"/>
              </a:rPr>
              <a:t>mga</a:t>
            </a:r>
            <a:r>
              <a:rPr dirty="0" sz="4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320" b="1">
                <a:solidFill>
                  <a:srgbClr val="212121"/>
                </a:solidFill>
                <a:latin typeface="Book Antiqua"/>
                <a:cs typeface="Book Antiqua"/>
              </a:rPr>
              <a:t>katutubong</a:t>
            </a:r>
            <a:r>
              <a:rPr dirty="0" sz="4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405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4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300" b="1">
                <a:solidFill>
                  <a:srgbClr val="212121"/>
                </a:solidFill>
                <a:latin typeface="Book Antiqua"/>
                <a:cs typeface="Book Antiqua"/>
              </a:rPr>
              <a:t>(Batas </a:t>
            </a:r>
            <a:r>
              <a:rPr dirty="0" sz="4500" spc="330" b="1">
                <a:solidFill>
                  <a:srgbClr val="212121"/>
                </a:solidFill>
                <a:latin typeface="Book Antiqua"/>
                <a:cs typeface="Book Antiqua"/>
              </a:rPr>
              <a:t>Komonwelt</a:t>
            </a:r>
            <a:r>
              <a:rPr dirty="0" sz="4500" spc="-2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145" b="1">
                <a:solidFill>
                  <a:srgbClr val="212121"/>
                </a:solidFill>
                <a:latin typeface="Book Antiqua"/>
                <a:cs typeface="Book Antiqua"/>
              </a:rPr>
              <a:t>Blg.</a:t>
            </a:r>
            <a:r>
              <a:rPr dirty="0" sz="4500" spc="-2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4500" spc="75" b="1">
                <a:solidFill>
                  <a:srgbClr val="212121"/>
                </a:solidFill>
                <a:latin typeface="Book Antiqua"/>
                <a:cs typeface="Book Antiqua"/>
              </a:rPr>
              <a:t>184).</a:t>
            </a:r>
            <a:endParaRPr sz="45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72242"/>
            <a:ext cx="18288000" cy="71475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998975" cy="385572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12342" y="0"/>
            <a:ext cx="4875657" cy="468576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143500"/>
            <a:ext cx="1662683" cy="41148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016000" y="893800"/>
            <a:ext cx="16260444" cy="589407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3000" spc="110">
                <a:solidFill>
                  <a:srgbClr val="212121"/>
                </a:solidFill>
                <a:latin typeface="Book Antiqua"/>
                <a:cs typeface="Book Antiqua"/>
              </a:rPr>
              <a:t>Abril</a:t>
            </a:r>
            <a:r>
              <a:rPr dirty="0" sz="30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-80">
                <a:solidFill>
                  <a:srgbClr val="212121"/>
                </a:solidFill>
                <a:latin typeface="Book Antiqua"/>
                <a:cs typeface="Book Antiqua"/>
              </a:rPr>
              <a:t>1,</a:t>
            </a:r>
            <a:r>
              <a:rPr dirty="0" sz="3000" spc="-4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25">
                <a:solidFill>
                  <a:srgbClr val="212121"/>
                </a:solidFill>
                <a:latin typeface="Book Antiqua"/>
                <a:cs typeface="Book Antiqua"/>
              </a:rPr>
              <a:t>1940</a:t>
            </a:r>
            <a:r>
              <a:rPr dirty="0" sz="30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–</a:t>
            </a:r>
            <a:r>
              <a:rPr dirty="0" sz="30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55">
                <a:solidFill>
                  <a:srgbClr val="212121"/>
                </a:solidFill>
                <a:latin typeface="Book Antiqua"/>
                <a:cs typeface="Book Antiqua"/>
              </a:rPr>
              <a:t>Kautusang</a:t>
            </a:r>
            <a:r>
              <a:rPr dirty="0" sz="300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05">
                <a:solidFill>
                  <a:srgbClr val="212121"/>
                </a:solidFill>
                <a:latin typeface="Book Antiqua"/>
                <a:cs typeface="Book Antiqua"/>
              </a:rPr>
              <a:t>Tagapagpaganap</a:t>
            </a:r>
            <a:r>
              <a:rPr dirty="0" sz="30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60">
                <a:solidFill>
                  <a:srgbClr val="212121"/>
                </a:solidFill>
                <a:latin typeface="Book Antiqua"/>
                <a:cs typeface="Book Antiqua"/>
              </a:rPr>
              <a:t>Blg.</a:t>
            </a:r>
            <a:r>
              <a:rPr dirty="0" sz="30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65">
                <a:solidFill>
                  <a:srgbClr val="212121"/>
                </a:solidFill>
                <a:latin typeface="Book Antiqua"/>
                <a:cs typeface="Book Antiqua"/>
              </a:rPr>
              <a:t>263</a:t>
            </a:r>
            <a:endParaRPr sz="3000">
              <a:latin typeface="Book Antiqua"/>
              <a:cs typeface="Book Antiqua"/>
            </a:endParaRPr>
          </a:p>
          <a:p>
            <a:pPr marL="288290" indent="-276225">
              <a:lnSpc>
                <a:spcPct val="100000"/>
              </a:lnSpc>
              <a:spcBef>
                <a:spcPts val="600"/>
              </a:spcBef>
              <a:buChar char="–"/>
              <a:tabLst>
                <a:tab pos="288925" algn="l"/>
              </a:tabLst>
            </a:pPr>
            <a:r>
              <a:rPr dirty="0" sz="3000" spc="135">
                <a:solidFill>
                  <a:srgbClr val="212121"/>
                </a:solidFill>
                <a:latin typeface="Book Antiqua"/>
                <a:cs typeface="Book Antiqua"/>
              </a:rPr>
              <a:t>Pinayagan</a:t>
            </a:r>
            <a:r>
              <a:rPr dirty="0" sz="30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6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0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20">
                <a:solidFill>
                  <a:srgbClr val="212121"/>
                </a:solidFill>
                <a:latin typeface="Book Antiqua"/>
                <a:cs typeface="Book Antiqua"/>
              </a:rPr>
              <a:t>pagpapalimbag</a:t>
            </a:r>
            <a:r>
              <a:rPr dirty="0" sz="30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6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0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A</a:t>
            </a:r>
            <a:r>
              <a:rPr dirty="0" sz="30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00">
                <a:solidFill>
                  <a:srgbClr val="212121"/>
                </a:solidFill>
                <a:latin typeface="Book Antiqua"/>
                <a:cs typeface="Book Antiqua"/>
              </a:rPr>
              <a:t>Tagalog</a:t>
            </a:r>
            <a:r>
              <a:rPr dirty="0" sz="30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30">
                <a:solidFill>
                  <a:srgbClr val="212121"/>
                </a:solidFill>
                <a:latin typeface="Book Antiqua"/>
                <a:cs typeface="Book Antiqua"/>
              </a:rPr>
              <a:t>(aklat</a:t>
            </a:r>
            <a:r>
              <a:rPr dirty="0" sz="30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55">
                <a:solidFill>
                  <a:srgbClr val="212121"/>
                </a:solidFill>
                <a:latin typeface="Book Antiqua"/>
                <a:cs typeface="Book Antiqua"/>
              </a:rPr>
              <a:t>pambalarila</a:t>
            </a:r>
            <a:r>
              <a:rPr dirty="0" sz="30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45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0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05">
                <a:solidFill>
                  <a:srgbClr val="212121"/>
                </a:solidFill>
                <a:latin typeface="Book Antiqua"/>
                <a:cs typeface="Book Antiqua"/>
              </a:rPr>
              <a:t>talasalitaan).</a:t>
            </a:r>
            <a:endParaRPr sz="30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12121"/>
              </a:buClr>
              <a:buFont typeface="Book Antiqua"/>
              <a:buChar char="–"/>
            </a:pPr>
            <a:endParaRPr sz="385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</a:pPr>
            <a:r>
              <a:rPr dirty="0" sz="3000" spc="140">
                <a:solidFill>
                  <a:srgbClr val="212121"/>
                </a:solidFill>
                <a:latin typeface="Book Antiqua"/>
                <a:cs typeface="Book Antiqua"/>
              </a:rPr>
              <a:t>English</a:t>
            </a:r>
            <a:r>
              <a:rPr dirty="0" sz="30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30">
                <a:solidFill>
                  <a:srgbClr val="212121"/>
                </a:solidFill>
                <a:latin typeface="Book Antiqua"/>
                <a:cs typeface="Book Antiqua"/>
              </a:rPr>
              <a:t>Vocabulary</a:t>
            </a:r>
            <a:r>
              <a:rPr dirty="0" sz="300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45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0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35">
                <a:solidFill>
                  <a:srgbClr val="212121"/>
                </a:solidFill>
                <a:latin typeface="Book Antiqua"/>
                <a:cs typeface="Book Antiqua"/>
              </a:rPr>
              <a:t>Balarila</a:t>
            </a:r>
            <a:r>
              <a:rPr dirty="0" sz="30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6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00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60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3000" spc="-4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40">
                <a:solidFill>
                  <a:srgbClr val="212121"/>
                </a:solidFill>
                <a:latin typeface="Book Antiqua"/>
                <a:cs typeface="Book Antiqua"/>
              </a:rPr>
              <a:t>Pambansa:</a:t>
            </a:r>
            <a:endParaRPr sz="30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5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</a:pPr>
            <a:r>
              <a:rPr dirty="0" sz="3000" spc="165">
                <a:solidFill>
                  <a:srgbClr val="212121"/>
                </a:solidFill>
                <a:latin typeface="Book Antiqua"/>
                <a:cs typeface="Book Antiqua"/>
              </a:rPr>
              <a:t>Hunyo</a:t>
            </a:r>
            <a:r>
              <a:rPr dirty="0" sz="3000" spc="-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70">
                <a:solidFill>
                  <a:srgbClr val="212121"/>
                </a:solidFill>
                <a:latin typeface="Book Antiqua"/>
                <a:cs typeface="Book Antiqua"/>
              </a:rPr>
              <a:t>19,</a:t>
            </a:r>
            <a:r>
              <a:rPr dirty="0" sz="3000" spc="-45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04">
                <a:solidFill>
                  <a:srgbClr val="212121"/>
                </a:solidFill>
                <a:latin typeface="Book Antiqua"/>
                <a:cs typeface="Book Antiqua"/>
              </a:rPr>
              <a:t>1940</a:t>
            </a:r>
            <a:endParaRPr sz="3000">
              <a:latin typeface="Book Antiqua"/>
              <a:cs typeface="Book Antiqua"/>
            </a:endParaRPr>
          </a:p>
          <a:p>
            <a:pPr marL="12700" marR="5080">
              <a:lnSpc>
                <a:spcPts val="4200"/>
              </a:lnSpc>
              <a:spcBef>
                <a:spcPts val="240"/>
              </a:spcBef>
              <a:buChar char="–"/>
              <a:tabLst>
                <a:tab pos="373380" algn="l"/>
                <a:tab pos="374015" algn="l"/>
                <a:tab pos="2505710" algn="l"/>
                <a:tab pos="3369945" algn="l"/>
                <a:tab pos="5415280" algn="l"/>
                <a:tab pos="6069330" algn="l"/>
                <a:tab pos="7778115" algn="l"/>
                <a:tab pos="9862820" algn="l"/>
                <a:tab pos="10427970" algn="l"/>
                <a:tab pos="11419205" algn="l"/>
                <a:tab pos="13450569" algn="l"/>
                <a:tab pos="15894050" algn="l"/>
              </a:tabLst>
            </a:pPr>
            <a:r>
              <a:rPr dirty="0" sz="3000" spc="180">
                <a:solidFill>
                  <a:srgbClr val="212121"/>
                </a:solidFill>
                <a:latin typeface="Book Antiqua"/>
                <a:cs typeface="Book Antiqua"/>
              </a:rPr>
              <a:t>Sinimulan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000" spc="15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000" spc="135">
                <a:solidFill>
                  <a:srgbClr val="212121"/>
                </a:solidFill>
                <a:latin typeface="Book Antiqua"/>
                <a:cs typeface="Book Antiqua"/>
              </a:rPr>
              <a:t>pagtuturo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000" spc="160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000" spc="250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000" spc="155">
                <a:solidFill>
                  <a:srgbClr val="212121"/>
                </a:solidFill>
                <a:latin typeface="Book Antiqua"/>
                <a:cs typeface="Book Antiqua"/>
              </a:rPr>
              <a:t>Pambansa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000" spc="135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000" spc="185">
                <a:solidFill>
                  <a:srgbClr val="212121"/>
                </a:solidFill>
                <a:latin typeface="Book Antiqua"/>
                <a:cs typeface="Book Antiqua"/>
              </a:rPr>
              <a:t>mga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000" spc="130">
                <a:solidFill>
                  <a:srgbClr val="212121"/>
                </a:solidFill>
                <a:latin typeface="Book Antiqua"/>
                <a:cs typeface="Book Antiqua"/>
              </a:rPr>
              <a:t>paaralang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000" spc="135">
                <a:solidFill>
                  <a:srgbClr val="212121"/>
                </a:solidFill>
                <a:latin typeface="Book Antiqua"/>
                <a:cs typeface="Book Antiqua"/>
              </a:rPr>
              <a:t>pampubliko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000" spc="120">
                <a:solidFill>
                  <a:srgbClr val="212121"/>
                </a:solidFill>
                <a:latin typeface="Book Antiqua"/>
                <a:cs typeface="Book Antiqua"/>
              </a:rPr>
              <a:t>at </a:t>
            </a:r>
            <a:r>
              <a:rPr dirty="0" sz="3000" spc="75">
                <a:solidFill>
                  <a:srgbClr val="212121"/>
                </a:solidFill>
                <a:latin typeface="Book Antiqua"/>
                <a:cs typeface="Book Antiqua"/>
              </a:rPr>
              <a:t>pribado.</a:t>
            </a:r>
            <a:endParaRPr sz="30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12121"/>
              </a:buClr>
              <a:buFont typeface="Book Antiqua"/>
              <a:buChar char="–"/>
            </a:pPr>
            <a:endParaRPr sz="365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</a:pPr>
            <a:r>
              <a:rPr dirty="0" sz="3000" spc="135">
                <a:solidFill>
                  <a:srgbClr val="212121"/>
                </a:solidFill>
                <a:latin typeface="Book Antiqua"/>
                <a:cs typeface="Book Antiqua"/>
              </a:rPr>
              <a:t>Hulyo</a:t>
            </a:r>
            <a:r>
              <a:rPr dirty="0" sz="3000" spc="-6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15">
                <a:solidFill>
                  <a:srgbClr val="212121"/>
                </a:solidFill>
                <a:latin typeface="Book Antiqua"/>
                <a:cs typeface="Book Antiqua"/>
              </a:rPr>
              <a:t>4,</a:t>
            </a:r>
            <a:r>
              <a:rPr dirty="0" sz="3000" spc="-434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95">
                <a:solidFill>
                  <a:srgbClr val="212121"/>
                </a:solidFill>
                <a:latin typeface="Book Antiqua"/>
                <a:cs typeface="Book Antiqua"/>
              </a:rPr>
              <a:t>1946</a:t>
            </a:r>
            <a:r>
              <a:rPr dirty="0" sz="30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>
                <a:solidFill>
                  <a:srgbClr val="212121"/>
                </a:solidFill>
                <a:latin typeface="Book Antiqua"/>
                <a:cs typeface="Book Antiqua"/>
              </a:rPr>
              <a:t>–</a:t>
            </a:r>
            <a:r>
              <a:rPr dirty="0" sz="30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50">
                <a:solidFill>
                  <a:srgbClr val="212121"/>
                </a:solidFill>
                <a:latin typeface="Book Antiqua"/>
                <a:cs typeface="Book Antiqua"/>
              </a:rPr>
              <a:t>Batas</a:t>
            </a:r>
            <a:r>
              <a:rPr dirty="0" sz="30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65">
                <a:solidFill>
                  <a:srgbClr val="212121"/>
                </a:solidFill>
                <a:latin typeface="Book Antiqua"/>
                <a:cs typeface="Book Antiqua"/>
              </a:rPr>
              <a:t>Komonwelt</a:t>
            </a:r>
            <a:r>
              <a:rPr dirty="0" sz="30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60">
                <a:solidFill>
                  <a:srgbClr val="212121"/>
                </a:solidFill>
                <a:latin typeface="Book Antiqua"/>
                <a:cs typeface="Book Antiqua"/>
              </a:rPr>
              <a:t>Blg.</a:t>
            </a:r>
            <a:r>
              <a:rPr dirty="0" sz="30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10">
                <a:solidFill>
                  <a:srgbClr val="212121"/>
                </a:solidFill>
                <a:latin typeface="Book Antiqua"/>
                <a:cs typeface="Book Antiqua"/>
              </a:rPr>
              <a:t>570</a:t>
            </a:r>
            <a:endParaRPr sz="3000">
              <a:latin typeface="Book Antiqua"/>
              <a:cs typeface="Book Antiqua"/>
            </a:endParaRPr>
          </a:p>
          <a:p>
            <a:pPr marL="288290" indent="-276225">
              <a:lnSpc>
                <a:spcPct val="100000"/>
              </a:lnSpc>
              <a:spcBef>
                <a:spcPts val="600"/>
              </a:spcBef>
              <a:buChar char="–"/>
              <a:tabLst>
                <a:tab pos="288925" algn="l"/>
              </a:tabLst>
            </a:pPr>
            <a:r>
              <a:rPr dirty="0" sz="3000" spc="135">
                <a:solidFill>
                  <a:srgbClr val="212121"/>
                </a:solidFill>
                <a:latin typeface="Book Antiqua"/>
                <a:cs typeface="Book Antiqua"/>
              </a:rPr>
              <a:t>Ginawang</a:t>
            </a:r>
            <a:r>
              <a:rPr dirty="0" sz="30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05">
                <a:solidFill>
                  <a:srgbClr val="212121"/>
                </a:solidFill>
                <a:latin typeface="Book Antiqua"/>
                <a:cs typeface="Book Antiqua"/>
              </a:rPr>
              <a:t>opisyal</a:t>
            </a:r>
            <a:r>
              <a:rPr dirty="0" sz="30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204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0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95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0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160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000" spc="-6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000" spc="75">
                <a:solidFill>
                  <a:srgbClr val="212121"/>
                </a:solidFill>
                <a:latin typeface="Book Antiqua"/>
                <a:cs typeface="Book Antiqua"/>
              </a:rPr>
              <a:t>Tagalog.</a:t>
            </a:r>
            <a:endParaRPr sz="3000">
              <a:latin typeface="Book Antiqua"/>
              <a:cs typeface="Book Antiqu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62347" y="4104132"/>
            <a:ext cx="102565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4802"/>
            <a:ext cx="8823452" cy="64721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474577" y="1498168"/>
            <a:ext cx="5600065" cy="4724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03070" algn="l"/>
                <a:tab pos="3519170" algn="l"/>
                <a:tab pos="5207000" algn="l"/>
              </a:tabLst>
            </a:pPr>
            <a:r>
              <a:rPr dirty="0" sz="2900" spc="90">
                <a:solidFill>
                  <a:srgbClr val="212121"/>
                </a:solidFill>
                <a:latin typeface="Book Antiqua"/>
                <a:cs typeface="Book Antiqua"/>
              </a:rPr>
              <a:t>Tagalog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tungong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90">
                <a:solidFill>
                  <a:srgbClr val="212121"/>
                </a:solidFill>
                <a:latin typeface="Book Antiqua"/>
                <a:cs typeface="Book Antiqua"/>
              </a:rPr>
              <a:t>Pilipino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14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endParaRPr sz="2900">
              <a:latin typeface="Book Antiqua"/>
              <a:cs typeface="Book Antiqu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16000" y="902649"/>
            <a:ext cx="10203180" cy="158940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900" spc="90">
                <a:solidFill>
                  <a:srgbClr val="212121"/>
                </a:solidFill>
                <a:latin typeface="Book Antiqua"/>
                <a:cs typeface="Book Antiqua"/>
              </a:rPr>
              <a:t>**Agosto</a:t>
            </a:r>
            <a:r>
              <a:rPr dirty="0" sz="29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-10">
                <a:solidFill>
                  <a:srgbClr val="212121"/>
                </a:solidFill>
                <a:latin typeface="Book Antiqua"/>
                <a:cs typeface="Book Antiqua"/>
              </a:rPr>
              <a:t>13,</a:t>
            </a:r>
            <a:r>
              <a:rPr dirty="0" sz="2900" spc="-42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1959</a:t>
            </a:r>
            <a:r>
              <a:rPr dirty="0" sz="29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–</a:t>
            </a:r>
            <a:r>
              <a:rPr dirty="0" sz="29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50">
                <a:solidFill>
                  <a:srgbClr val="212121"/>
                </a:solidFill>
                <a:latin typeface="Book Antiqua"/>
                <a:cs typeface="Book Antiqua"/>
              </a:rPr>
              <a:t>Kautusang</a:t>
            </a:r>
            <a:r>
              <a:rPr dirty="0" sz="29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00">
                <a:solidFill>
                  <a:srgbClr val="212121"/>
                </a:solidFill>
                <a:latin typeface="Book Antiqua"/>
                <a:cs typeface="Book Antiqua"/>
              </a:rPr>
              <a:t>Tagapagpaganap</a:t>
            </a:r>
            <a:r>
              <a:rPr dirty="0" sz="29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60">
                <a:solidFill>
                  <a:srgbClr val="212121"/>
                </a:solidFill>
                <a:latin typeface="Book Antiqua"/>
                <a:cs typeface="Book Antiqua"/>
              </a:rPr>
              <a:t>Blg.</a:t>
            </a:r>
            <a:r>
              <a:rPr dirty="0" sz="29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35">
                <a:solidFill>
                  <a:srgbClr val="212121"/>
                </a:solidFill>
                <a:latin typeface="Book Antiqua"/>
                <a:cs typeface="Book Antiqua"/>
              </a:rPr>
              <a:t>7</a:t>
            </a:r>
            <a:endParaRPr sz="2900">
              <a:latin typeface="Book Antiqua"/>
              <a:cs typeface="Book Antiqua"/>
            </a:endParaRPr>
          </a:p>
          <a:p>
            <a:pPr marL="12700" marR="5080">
              <a:lnSpc>
                <a:spcPts val="4110"/>
              </a:lnSpc>
              <a:spcBef>
                <a:spcPts val="95"/>
              </a:spcBef>
              <a:tabLst>
                <a:tab pos="480059" algn="l"/>
                <a:tab pos="2391410" algn="l"/>
                <a:tab pos="3340735" algn="l"/>
                <a:tab pos="4682490" algn="l"/>
                <a:tab pos="5346700" algn="l"/>
                <a:tab pos="7114540" algn="l"/>
                <a:tab pos="9248775" algn="l"/>
              </a:tabLst>
            </a:pPr>
            <a:r>
              <a:rPr dirty="0" sz="2900" spc="-50">
                <a:solidFill>
                  <a:srgbClr val="212121"/>
                </a:solidFill>
                <a:latin typeface="Book Antiqua"/>
                <a:cs typeface="Book Antiqua"/>
              </a:rPr>
              <a:t>–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30">
                <a:solidFill>
                  <a:srgbClr val="212121"/>
                </a:solidFill>
                <a:latin typeface="Book Antiqua"/>
                <a:cs typeface="Book Antiqua"/>
              </a:rPr>
              <a:t>Pinalitan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70">
                <a:solidFill>
                  <a:srgbClr val="212121"/>
                </a:solidFill>
                <a:latin typeface="Book Antiqua"/>
                <a:cs typeface="Book Antiqua"/>
              </a:rPr>
              <a:t>tawag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30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250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Pambansa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65">
                <a:solidFill>
                  <a:srgbClr val="212121"/>
                </a:solidFill>
                <a:latin typeface="Book Antiqua"/>
                <a:cs typeface="Book Antiqua"/>
              </a:rPr>
              <a:t>mula </a:t>
            </a:r>
            <a:r>
              <a:rPr dirty="0" sz="2900" spc="204">
                <a:solidFill>
                  <a:srgbClr val="212121"/>
                </a:solidFill>
                <a:latin typeface="Book Antiqua"/>
                <a:cs typeface="Book Antiqua"/>
              </a:rPr>
              <a:t>pamumuno</a:t>
            </a:r>
            <a:r>
              <a:rPr dirty="0" sz="2900" spc="-11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75">
                <a:solidFill>
                  <a:srgbClr val="212121"/>
                </a:solidFill>
                <a:latin typeface="Book Antiqua"/>
                <a:cs typeface="Book Antiqua"/>
              </a:rPr>
              <a:t>ni</a:t>
            </a:r>
            <a:r>
              <a:rPr dirty="0" sz="29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Jose</a:t>
            </a:r>
            <a:r>
              <a:rPr dirty="0" sz="290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Romero.</a:t>
            </a:r>
            <a:endParaRPr sz="2900">
              <a:latin typeface="Book Antiqua"/>
              <a:cs typeface="Book Antiqu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16000" y="2986338"/>
            <a:ext cx="16062960" cy="575500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900" spc="130">
                <a:solidFill>
                  <a:srgbClr val="212121"/>
                </a:solidFill>
                <a:latin typeface="Book Antiqua"/>
                <a:cs typeface="Book Antiqua"/>
              </a:rPr>
              <a:t>Desisyon</a:t>
            </a:r>
            <a:r>
              <a:rPr dirty="0" sz="2900" spc="-114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80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9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200">
                <a:solidFill>
                  <a:srgbClr val="212121"/>
                </a:solidFill>
                <a:latin typeface="Book Antiqua"/>
                <a:cs typeface="Book Antiqua"/>
              </a:rPr>
              <a:t>Hukumang</a:t>
            </a:r>
            <a:r>
              <a:rPr dirty="0" sz="2900" spc="-1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90">
                <a:solidFill>
                  <a:srgbClr val="212121"/>
                </a:solidFill>
                <a:latin typeface="Book Antiqua"/>
                <a:cs typeface="Book Antiqua"/>
              </a:rPr>
              <a:t>Mababang</a:t>
            </a:r>
            <a:r>
              <a:rPr dirty="0" sz="29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10">
                <a:solidFill>
                  <a:srgbClr val="212121"/>
                </a:solidFill>
                <a:latin typeface="Book Antiqua"/>
                <a:cs typeface="Book Antiqua"/>
              </a:rPr>
              <a:t>Dulugan</a:t>
            </a:r>
            <a:r>
              <a:rPr dirty="0" sz="290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80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9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50">
                <a:solidFill>
                  <a:srgbClr val="212121"/>
                </a:solidFill>
                <a:latin typeface="Book Antiqua"/>
                <a:cs typeface="Book Antiqua"/>
              </a:rPr>
              <a:t>Maynila</a:t>
            </a:r>
            <a:endParaRPr sz="2900">
              <a:latin typeface="Book Antiqua"/>
              <a:cs typeface="Book Antiqua"/>
            </a:endParaRPr>
          </a:p>
          <a:p>
            <a:pPr marL="12700" marR="5080">
              <a:lnSpc>
                <a:spcPct val="117600"/>
              </a:lnSpc>
              <a:spcBef>
                <a:spcPts val="10"/>
              </a:spcBef>
              <a:buChar char="–"/>
              <a:tabLst>
                <a:tab pos="375285" algn="l"/>
                <a:tab pos="375920" algn="l"/>
                <a:tab pos="3244850" algn="l"/>
                <a:tab pos="4091304" algn="l"/>
                <a:tab pos="5586095" algn="l"/>
                <a:tab pos="7136130" algn="l"/>
                <a:tab pos="7779384" algn="l"/>
                <a:tab pos="10803255" algn="l"/>
                <a:tab pos="11943715" algn="l"/>
                <a:tab pos="14156055" algn="l"/>
              </a:tabLst>
            </a:pP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Pinahalagahan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05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nalikha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90">
                <a:solidFill>
                  <a:srgbClr val="212121"/>
                </a:solidFill>
                <a:latin typeface="Book Antiqua"/>
                <a:cs typeface="Book Antiqua"/>
              </a:rPr>
              <a:t>henerasyon,</a:t>
            </a:r>
            <a:r>
              <a:rPr dirty="0" sz="2900" spc="32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75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30">
                <a:solidFill>
                  <a:srgbClr val="212121"/>
                </a:solidFill>
                <a:latin typeface="Book Antiqua"/>
                <a:cs typeface="Book Antiqua"/>
              </a:rPr>
              <a:t>hindi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40">
                <a:solidFill>
                  <a:srgbClr val="212121"/>
                </a:solidFill>
                <a:latin typeface="Book Antiqua"/>
                <a:cs typeface="Book Antiqua"/>
              </a:rPr>
              <a:t>basta-</a:t>
            </a: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basta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25">
                <a:solidFill>
                  <a:srgbClr val="212121"/>
                </a:solidFill>
                <a:latin typeface="Book Antiqua"/>
                <a:cs typeface="Book Antiqua"/>
              </a:rPr>
              <a:t>puwedeng 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sirain</a:t>
            </a:r>
            <a:r>
              <a:rPr dirty="0" sz="2900" spc="-8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o</a:t>
            </a:r>
            <a:r>
              <a:rPr dirty="0" sz="29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00">
                <a:solidFill>
                  <a:srgbClr val="212121"/>
                </a:solidFill>
                <a:latin typeface="Book Antiqua"/>
                <a:cs typeface="Book Antiqua"/>
              </a:rPr>
              <a:t>balewalain.</a:t>
            </a:r>
            <a:endParaRPr sz="29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12121"/>
              </a:buClr>
              <a:buFont typeface="Book Antiqua"/>
              <a:buChar char="–"/>
            </a:pPr>
            <a:endParaRPr sz="380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</a:pPr>
            <a:r>
              <a:rPr dirty="0" sz="2900" spc="135">
                <a:solidFill>
                  <a:srgbClr val="212121"/>
                </a:solidFill>
                <a:latin typeface="Book Antiqua"/>
                <a:cs typeface="Book Antiqua"/>
              </a:rPr>
              <a:t>Artikulo</a:t>
            </a:r>
            <a:r>
              <a:rPr dirty="0" sz="290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00">
                <a:solidFill>
                  <a:srgbClr val="212121"/>
                </a:solidFill>
                <a:latin typeface="Book Antiqua"/>
                <a:cs typeface="Book Antiqua"/>
              </a:rPr>
              <a:t>XIV,</a:t>
            </a:r>
            <a:r>
              <a:rPr dirty="0" sz="2900" spc="-434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90">
                <a:solidFill>
                  <a:srgbClr val="212121"/>
                </a:solidFill>
                <a:latin typeface="Book Antiqua"/>
                <a:cs typeface="Book Antiqua"/>
              </a:rPr>
              <a:t>Seksyon</a:t>
            </a:r>
            <a:r>
              <a:rPr dirty="0" sz="2900" spc="-10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330">
                <a:solidFill>
                  <a:srgbClr val="212121"/>
                </a:solidFill>
                <a:latin typeface="Book Antiqua"/>
                <a:cs typeface="Book Antiqua"/>
              </a:rPr>
              <a:t>6</a:t>
            </a:r>
            <a:r>
              <a:rPr dirty="0" sz="29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80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900" spc="-8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1987</a:t>
            </a:r>
            <a:r>
              <a:rPr dirty="0" sz="2900" spc="-9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40">
                <a:solidFill>
                  <a:srgbClr val="212121"/>
                </a:solidFill>
                <a:latin typeface="Book Antiqua"/>
                <a:cs typeface="Book Antiqua"/>
              </a:rPr>
              <a:t>Konstitusyon</a:t>
            </a:r>
            <a:endParaRPr sz="2900">
              <a:latin typeface="Book Antiqua"/>
              <a:cs typeface="Book Antiqua"/>
            </a:endParaRPr>
          </a:p>
          <a:p>
            <a:pPr marL="12700" marR="8890">
              <a:lnSpc>
                <a:spcPts val="4110"/>
              </a:lnSpc>
              <a:spcBef>
                <a:spcPts val="225"/>
              </a:spcBef>
              <a:buChar char="–"/>
              <a:tabLst>
                <a:tab pos="372110" algn="l"/>
                <a:tab pos="372745" algn="l"/>
                <a:tab pos="1946275" algn="l"/>
                <a:tab pos="2789555" algn="l"/>
                <a:tab pos="4281805" algn="l"/>
                <a:tab pos="6412230" algn="l"/>
                <a:tab pos="7590790" algn="l"/>
                <a:tab pos="8710930" algn="l"/>
                <a:tab pos="11035030" algn="l"/>
                <a:tab pos="12258675" algn="l"/>
                <a:tab pos="13101955" algn="l"/>
                <a:tab pos="14067790" algn="l"/>
                <a:tab pos="15593694" algn="l"/>
              </a:tabLst>
            </a:pPr>
            <a:r>
              <a:rPr dirty="0" sz="2900" spc="114">
                <a:solidFill>
                  <a:srgbClr val="212121"/>
                </a:solidFill>
                <a:latin typeface="Book Antiqua"/>
                <a:cs typeface="Book Antiqua"/>
              </a:rPr>
              <a:t>Filipino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05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pambansa;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85">
                <a:solidFill>
                  <a:srgbClr val="212121"/>
                </a:solidFill>
                <a:latin typeface="Book Antiqua"/>
                <a:cs typeface="Book Antiqua"/>
              </a:rPr>
              <a:t>dapat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35">
                <a:solidFill>
                  <a:srgbClr val="212121"/>
                </a:solidFill>
                <a:latin typeface="Book Antiqua"/>
                <a:cs typeface="Book Antiqua"/>
              </a:rPr>
              <a:t>itong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30">
                <a:solidFill>
                  <a:srgbClr val="212121"/>
                </a:solidFill>
                <a:latin typeface="Book Antiqua"/>
                <a:cs typeface="Book Antiqua"/>
              </a:rPr>
              <a:t>payabungin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gamit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80">
                <a:solidFill>
                  <a:srgbClr val="212121"/>
                </a:solidFill>
                <a:latin typeface="Book Antiqua"/>
                <a:cs typeface="Book Antiqua"/>
              </a:rPr>
              <a:t>mga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umiiral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75">
                <a:solidFill>
                  <a:srgbClr val="212121"/>
                </a:solidFill>
                <a:latin typeface="Book Antiqua"/>
                <a:cs typeface="Book Antiqua"/>
              </a:rPr>
              <a:t>na </a:t>
            </a:r>
            <a:r>
              <a:rPr dirty="0" sz="2900" spc="160">
                <a:solidFill>
                  <a:srgbClr val="212121"/>
                </a:solidFill>
                <a:latin typeface="Book Antiqua"/>
                <a:cs typeface="Book Antiqua"/>
              </a:rPr>
              <a:t>katutubong</a:t>
            </a:r>
            <a:r>
              <a:rPr dirty="0" sz="2900" spc="-7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30">
                <a:solidFill>
                  <a:srgbClr val="212121"/>
                </a:solidFill>
                <a:latin typeface="Book Antiqua"/>
                <a:cs typeface="Book Antiqua"/>
              </a:rPr>
              <a:t>wika.</a:t>
            </a:r>
            <a:endParaRPr sz="29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212121"/>
              </a:buClr>
              <a:buFont typeface="Book Antiqua"/>
              <a:buChar char="–"/>
            </a:pPr>
            <a:endParaRPr sz="355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</a:pPr>
            <a:r>
              <a:rPr dirty="0" sz="2900" spc="130">
                <a:solidFill>
                  <a:srgbClr val="212121"/>
                </a:solidFill>
                <a:latin typeface="Book Antiqua"/>
                <a:cs typeface="Book Antiqua"/>
              </a:rPr>
              <a:t>Pangulong</a:t>
            </a:r>
            <a:r>
              <a:rPr dirty="0" sz="2900" spc="-114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Gloria</a:t>
            </a:r>
            <a:r>
              <a:rPr dirty="0" sz="29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Macapagal-</a:t>
            </a:r>
            <a:r>
              <a:rPr dirty="0" sz="2900" spc="120">
                <a:solidFill>
                  <a:srgbClr val="212121"/>
                </a:solidFill>
                <a:latin typeface="Book Antiqua"/>
                <a:cs typeface="Book Antiqua"/>
              </a:rPr>
              <a:t>Arroyo</a:t>
            </a:r>
            <a:r>
              <a:rPr dirty="0" sz="29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–</a:t>
            </a:r>
            <a:r>
              <a:rPr dirty="0" sz="2900" spc="-7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35">
                <a:solidFill>
                  <a:srgbClr val="212121"/>
                </a:solidFill>
                <a:latin typeface="Book Antiqua"/>
                <a:cs typeface="Book Antiqua"/>
              </a:rPr>
              <a:t>Executive</a:t>
            </a:r>
            <a:r>
              <a:rPr dirty="0" sz="2900" spc="-9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40">
                <a:solidFill>
                  <a:srgbClr val="212121"/>
                </a:solidFill>
                <a:latin typeface="Book Antiqua"/>
                <a:cs typeface="Book Antiqua"/>
              </a:rPr>
              <a:t>Order</a:t>
            </a:r>
            <a:r>
              <a:rPr dirty="0" sz="2900" spc="-55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85">
                <a:solidFill>
                  <a:srgbClr val="212121"/>
                </a:solidFill>
                <a:latin typeface="Book Antiqua"/>
                <a:cs typeface="Book Antiqua"/>
              </a:rPr>
              <a:t>210</a:t>
            </a:r>
            <a:endParaRPr sz="2900">
              <a:latin typeface="Book Antiqua"/>
              <a:cs typeface="Book Antiqua"/>
            </a:endParaRPr>
          </a:p>
          <a:p>
            <a:pPr marL="12700" marR="6985">
              <a:lnSpc>
                <a:spcPts val="4110"/>
              </a:lnSpc>
              <a:spcBef>
                <a:spcPts val="95"/>
              </a:spcBef>
              <a:buChar char="–"/>
              <a:tabLst>
                <a:tab pos="356870" algn="l"/>
                <a:tab pos="357505" algn="l"/>
                <a:tab pos="1923414" algn="l"/>
                <a:tab pos="2751455" algn="l"/>
                <a:tab pos="4030345" algn="l"/>
                <a:tab pos="5322570" algn="l"/>
                <a:tab pos="7904480" algn="l"/>
                <a:tab pos="9381490" algn="l"/>
                <a:tab pos="12432665" algn="l"/>
                <a:tab pos="14512925" algn="l"/>
                <a:tab pos="15137765" algn="l"/>
              </a:tabLst>
            </a:pPr>
            <a:r>
              <a:rPr dirty="0" sz="2900" spc="135">
                <a:solidFill>
                  <a:srgbClr val="212121"/>
                </a:solidFill>
                <a:latin typeface="Book Antiqua"/>
                <a:cs typeface="Book Antiqua"/>
              </a:rPr>
              <a:t>Itinatag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70">
                <a:solidFill>
                  <a:srgbClr val="212121"/>
                </a:solidFill>
                <a:latin typeface="Book Antiqua"/>
                <a:cs typeface="Book Antiqua"/>
              </a:rPr>
              <a:t>Ingles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30">
                <a:solidFill>
                  <a:srgbClr val="212121"/>
                </a:solidFill>
                <a:latin typeface="Book Antiqua"/>
                <a:cs typeface="Book Antiqua"/>
              </a:rPr>
              <a:t>bilang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50">
                <a:solidFill>
                  <a:srgbClr val="212121"/>
                </a:solidFill>
                <a:latin typeface="Book Antiqua"/>
                <a:cs typeface="Book Antiqua"/>
              </a:rPr>
              <a:t>pangunahing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05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45">
                <a:solidFill>
                  <a:srgbClr val="212121"/>
                </a:solidFill>
                <a:latin typeface="Book Antiqua"/>
                <a:cs typeface="Book Antiqua"/>
              </a:rPr>
              <a:t>panturo,</a:t>
            </a:r>
            <a:r>
              <a:rPr dirty="0" sz="2900" spc="20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ngunit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40">
                <a:solidFill>
                  <a:srgbClr val="212121"/>
                </a:solidFill>
                <a:latin typeface="Book Antiqua"/>
                <a:cs typeface="Book Antiqua"/>
              </a:rPr>
              <a:t>sinalungat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2900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2900" spc="130">
                <a:solidFill>
                  <a:srgbClr val="212121"/>
                </a:solidFill>
                <a:latin typeface="Book Antiqua"/>
                <a:cs typeface="Book Antiqua"/>
              </a:rPr>
              <a:t>ilang </a:t>
            </a:r>
            <a:r>
              <a:rPr dirty="0" sz="2900" spc="155">
                <a:solidFill>
                  <a:srgbClr val="212121"/>
                </a:solidFill>
                <a:latin typeface="Book Antiqua"/>
                <a:cs typeface="Book Antiqua"/>
              </a:rPr>
              <a:t>mambabatas.</a:t>
            </a:r>
            <a:endParaRPr sz="2900">
              <a:latin typeface="Book Antiqua"/>
              <a:cs typeface="Book Antiqu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8890" y="6107863"/>
            <a:ext cx="3539109" cy="41791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6973" y="2592070"/>
            <a:ext cx="7111026" cy="769493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295387" cy="39395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6000" y="975740"/>
            <a:ext cx="13768069" cy="4827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275" b="1">
                <a:solidFill>
                  <a:srgbClr val="212121"/>
                </a:solidFill>
                <a:latin typeface="Book Antiqua"/>
                <a:cs typeface="Book Antiqua"/>
              </a:rPr>
              <a:t>Pangulong</a:t>
            </a:r>
            <a:r>
              <a:rPr dirty="0" sz="3500" spc="-1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25" b="1">
                <a:solidFill>
                  <a:srgbClr val="212121"/>
                </a:solidFill>
                <a:latin typeface="Book Antiqua"/>
                <a:cs typeface="Book Antiqua"/>
              </a:rPr>
              <a:t>Benigno</a:t>
            </a:r>
            <a:r>
              <a:rPr dirty="0" sz="3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45" b="1">
                <a:solidFill>
                  <a:srgbClr val="212121"/>
                </a:solidFill>
                <a:latin typeface="Book Antiqua"/>
                <a:cs typeface="Book Antiqua"/>
              </a:rPr>
              <a:t>Simeon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75" b="1">
                <a:solidFill>
                  <a:srgbClr val="212121"/>
                </a:solidFill>
                <a:latin typeface="Book Antiqua"/>
                <a:cs typeface="Book Antiqua"/>
              </a:rPr>
              <a:t>C.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45" b="1">
                <a:solidFill>
                  <a:srgbClr val="212121"/>
                </a:solidFill>
                <a:latin typeface="Book Antiqua"/>
                <a:cs typeface="Book Antiqua"/>
              </a:rPr>
              <a:t>Aquino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-25" b="1">
                <a:solidFill>
                  <a:srgbClr val="212121"/>
                </a:solidFill>
                <a:latin typeface="Book Antiqua"/>
                <a:cs typeface="Book Antiqua"/>
              </a:rPr>
              <a:t>III</a:t>
            </a:r>
            <a:endParaRPr sz="3500">
              <a:latin typeface="Book Antiqua"/>
              <a:cs typeface="Book Antiqua"/>
            </a:endParaRPr>
          </a:p>
          <a:p>
            <a:pPr marL="12700" marR="2519045">
              <a:lnSpc>
                <a:spcPct val="100000"/>
              </a:lnSpc>
            </a:pPr>
            <a:r>
              <a:rPr dirty="0" sz="3500" spc="3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49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245" b="1">
                <a:solidFill>
                  <a:srgbClr val="212121"/>
                </a:solidFill>
                <a:latin typeface="Book Antiqua"/>
                <a:cs typeface="Book Antiqua"/>
              </a:rPr>
              <a:t>Ginamit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40" b="1">
                <a:solidFill>
                  <a:srgbClr val="212121"/>
                </a:solidFill>
                <a:latin typeface="Book Antiqua"/>
                <a:cs typeface="Book Antiqua"/>
              </a:rPr>
              <a:t>ang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00" b="1">
                <a:solidFill>
                  <a:srgbClr val="212121"/>
                </a:solidFill>
                <a:latin typeface="Book Antiqua"/>
                <a:cs typeface="Book Antiqua"/>
              </a:rPr>
              <a:t>sariling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5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7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500" spc="-16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85" b="1">
                <a:solidFill>
                  <a:srgbClr val="212121"/>
                </a:solidFill>
                <a:latin typeface="Book Antiqua"/>
                <a:cs typeface="Book Antiqua"/>
              </a:rPr>
              <a:t>talumpati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25" b="1">
                <a:solidFill>
                  <a:srgbClr val="212121"/>
                </a:solidFill>
                <a:latin typeface="Book Antiqua"/>
                <a:cs typeface="Book Antiqua"/>
              </a:rPr>
              <a:t>kontra </a:t>
            </a:r>
            <a:r>
              <a:rPr dirty="0" sz="3500" spc="270" b="1">
                <a:solidFill>
                  <a:srgbClr val="212121"/>
                </a:solidFill>
                <a:latin typeface="Book Antiqua"/>
                <a:cs typeface="Book Antiqua"/>
              </a:rPr>
              <a:t>korapsyon,</a:t>
            </a:r>
            <a:r>
              <a:rPr dirty="0" sz="3500" spc="-1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85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500" spc="-16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00" b="1">
                <a:solidFill>
                  <a:srgbClr val="212121"/>
                </a:solidFill>
                <a:latin typeface="Book Antiqua"/>
                <a:cs typeface="Book Antiqua"/>
              </a:rPr>
              <a:t>naging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60" b="1">
                <a:solidFill>
                  <a:srgbClr val="212121"/>
                </a:solidFill>
                <a:latin typeface="Book Antiqua"/>
                <a:cs typeface="Book Antiqua"/>
              </a:rPr>
              <a:t>bahagi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55" b="1">
                <a:solidFill>
                  <a:srgbClr val="212121"/>
                </a:solidFill>
                <a:latin typeface="Book Antiqua"/>
                <a:cs typeface="Book Antiqua"/>
              </a:rPr>
              <a:t>kampanya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15" b="1">
                <a:solidFill>
                  <a:srgbClr val="212121"/>
                </a:solidFill>
                <a:latin typeface="Book Antiqua"/>
                <a:cs typeface="Book Antiqua"/>
              </a:rPr>
              <a:t>niya.</a:t>
            </a:r>
            <a:endParaRPr sz="35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Book Antiqua"/>
              <a:cs typeface="Book Antiqua"/>
            </a:endParaRPr>
          </a:p>
          <a:p>
            <a:pPr marL="12700" marR="5080">
              <a:lnSpc>
                <a:spcPct val="100000"/>
              </a:lnSpc>
            </a:pPr>
            <a:r>
              <a:rPr dirty="0" sz="3500" spc="285" b="1">
                <a:solidFill>
                  <a:srgbClr val="212121"/>
                </a:solidFill>
                <a:latin typeface="Book Antiqua"/>
                <a:cs typeface="Book Antiqua"/>
              </a:rPr>
              <a:t>Barayti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5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6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500" spc="36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484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-50" b="1">
                <a:solidFill>
                  <a:srgbClr val="212121"/>
                </a:solidFill>
                <a:latin typeface="Bookman Old Style"/>
                <a:cs typeface="Bookman Old Style"/>
              </a:rPr>
              <a:t>Iba’t</a:t>
            </a:r>
            <a:r>
              <a:rPr dirty="0" sz="3500" spc="-49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125" b="1">
                <a:solidFill>
                  <a:srgbClr val="212121"/>
                </a:solidFill>
                <a:latin typeface="Bookman Old Style"/>
                <a:cs typeface="Bookman Old Style"/>
              </a:rPr>
              <a:t>ibang</a:t>
            </a:r>
            <a:r>
              <a:rPr dirty="0" sz="3500" spc="-47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b="1">
                <a:solidFill>
                  <a:srgbClr val="212121"/>
                </a:solidFill>
                <a:latin typeface="Bookman Old Style"/>
                <a:cs typeface="Bookman Old Style"/>
              </a:rPr>
              <a:t>anyo</a:t>
            </a:r>
            <a:r>
              <a:rPr dirty="0" sz="3500" spc="-45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135" b="1">
                <a:solidFill>
                  <a:srgbClr val="212121"/>
                </a:solidFill>
                <a:latin typeface="Bookman Old Style"/>
                <a:cs typeface="Bookman Old Style"/>
              </a:rPr>
              <a:t>ng</a:t>
            </a:r>
            <a:r>
              <a:rPr dirty="0" sz="3500" spc="-459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200" b="1">
                <a:solidFill>
                  <a:srgbClr val="212121"/>
                </a:solidFill>
                <a:latin typeface="Bookman Old Style"/>
                <a:cs typeface="Bookman Old Style"/>
              </a:rPr>
              <a:t>wika</a:t>
            </a:r>
            <a:r>
              <a:rPr dirty="0" sz="3500" spc="-484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130" b="1">
                <a:solidFill>
                  <a:srgbClr val="212121"/>
                </a:solidFill>
                <a:latin typeface="Bookman Old Style"/>
                <a:cs typeface="Bookman Old Style"/>
              </a:rPr>
              <a:t>na</a:t>
            </a:r>
            <a:r>
              <a:rPr dirty="0" sz="3500" spc="-459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125" b="1">
                <a:solidFill>
                  <a:srgbClr val="212121"/>
                </a:solidFill>
                <a:latin typeface="Bookman Old Style"/>
                <a:cs typeface="Bookman Old Style"/>
              </a:rPr>
              <a:t>bunga</a:t>
            </a:r>
            <a:r>
              <a:rPr dirty="0" sz="3500" spc="-459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110" b="1">
                <a:solidFill>
                  <a:srgbClr val="212121"/>
                </a:solidFill>
                <a:latin typeface="Bookman Old Style"/>
                <a:cs typeface="Bookman Old Style"/>
              </a:rPr>
              <a:t>ng </a:t>
            </a:r>
            <a:r>
              <a:rPr dirty="0" sz="3500" spc="275" b="1">
                <a:solidFill>
                  <a:srgbClr val="212121"/>
                </a:solidFill>
                <a:latin typeface="Book Antiqua"/>
                <a:cs typeface="Book Antiqua"/>
              </a:rPr>
              <a:t>kultura,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75" b="1">
                <a:solidFill>
                  <a:srgbClr val="212121"/>
                </a:solidFill>
                <a:latin typeface="Book Antiqua"/>
                <a:cs typeface="Book Antiqua"/>
              </a:rPr>
              <a:t>panahon,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80" b="1">
                <a:solidFill>
                  <a:srgbClr val="212121"/>
                </a:solidFill>
                <a:latin typeface="Book Antiqua"/>
                <a:cs typeface="Book Antiqua"/>
              </a:rPr>
              <a:t>lugar,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5" b="1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35" b="1">
                <a:solidFill>
                  <a:srgbClr val="212121"/>
                </a:solidFill>
                <a:latin typeface="Book Antiqua"/>
                <a:cs typeface="Book Antiqua"/>
              </a:rPr>
              <a:t>pamumuhay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00" b="1">
                <a:solidFill>
                  <a:srgbClr val="212121"/>
                </a:solidFill>
                <a:latin typeface="Book Antiqua"/>
                <a:cs typeface="Book Antiqua"/>
              </a:rPr>
              <a:t>tao.</a:t>
            </a:r>
            <a:r>
              <a:rPr dirty="0" sz="3500" spc="-1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25" b="1">
                <a:solidFill>
                  <a:srgbClr val="212121"/>
                </a:solidFill>
                <a:latin typeface="Book Antiqua"/>
                <a:cs typeface="Book Antiqua"/>
              </a:rPr>
              <a:t>Ayon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kina </a:t>
            </a:r>
            <a:r>
              <a:rPr dirty="0" sz="3500" spc="-25" b="1">
                <a:solidFill>
                  <a:srgbClr val="212121"/>
                </a:solidFill>
                <a:latin typeface="Bookman Old Style"/>
                <a:cs typeface="Bookman Old Style"/>
              </a:rPr>
              <a:t>Bickerton,</a:t>
            </a:r>
            <a:r>
              <a:rPr dirty="0" sz="3500" spc="-44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55" b="1">
                <a:solidFill>
                  <a:srgbClr val="212121"/>
                </a:solidFill>
                <a:latin typeface="Bookman Old Style"/>
                <a:cs typeface="Bookman Old Style"/>
              </a:rPr>
              <a:t>Hudson,</a:t>
            </a:r>
            <a:r>
              <a:rPr dirty="0" sz="3500" spc="-44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b="1">
                <a:solidFill>
                  <a:srgbClr val="212121"/>
                </a:solidFill>
                <a:latin typeface="Bookman Old Style"/>
                <a:cs typeface="Bookman Old Style"/>
              </a:rPr>
              <a:t>Gleason,</a:t>
            </a:r>
            <a:r>
              <a:rPr dirty="0" sz="3500" spc="-40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b="1">
                <a:solidFill>
                  <a:srgbClr val="212121"/>
                </a:solidFill>
                <a:latin typeface="Bookman Old Style"/>
                <a:cs typeface="Bookman Old Style"/>
              </a:rPr>
              <a:t>Hymes,</a:t>
            </a:r>
            <a:r>
              <a:rPr dirty="0" sz="3500" spc="-40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-55" b="1">
                <a:solidFill>
                  <a:srgbClr val="212121"/>
                </a:solidFill>
                <a:latin typeface="Bookman Old Style"/>
                <a:cs typeface="Bookman Old Style"/>
              </a:rPr>
              <a:t>at</a:t>
            </a:r>
            <a:r>
              <a:rPr dirty="0" sz="3500" spc="-42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-30" b="1">
                <a:solidFill>
                  <a:srgbClr val="212121"/>
                </a:solidFill>
                <a:latin typeface="Bookman Old Style"/>
                <a:cs typeface="Bookman Old Style"/>
              </a:rPr>
              <a:t>Paz,</a:t>
            </a:r>
            <a:r>
              <a:rPr dirty="0" sz="3500" spc="-43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-100" b="1">
                <a:solidFill>
                  <a:srgbClr val="212121"/>
                </a:solidFill>
                <a:latin typeface="Bookman Old Style"/>
                <a:cs typeface="Bookman Old Style"/>
              </a:rPr>
              <a:t>ito’y</a:t>
            </a:r>
            <a:r>
              <a:rPr dirty="0" sz="3500" spc="-409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b="1">
                <a:solidFill>
                  <a:srgbClr val="212121"/>
                </a:solidFill>
                <a:latin typeface="Bookman Old Style"/>
                <a:cs typeface="Bookman Old Style"/>
              </a:rPr>
              <a:t>likas,</a:t>
            </a:r>
            <a:r>
              <a:rPr dirty="0" sz="3500" spc="-42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110" b="1">
                <a:solidFill>
                  <a:srgbClr val="212121"/>
                </a:solidFill>
                <a:latin typeface="Bookman Old Style"/>
                <a:cs typeface="Bookman Old Style"/>
              </a:rPr>
              <a:t>di</a:t>
            </a:r>
            <a:r>
              <a:rPr dirty="0" sz="3500" spc="110" b="1">
                <a:solidFill>
                  <a:srgbClr val="212121"/>
                </a:solidFill>
                <a:latin typeface="Book Antiqua"/>
                <a:cs typeface="Book Antiqua"/>
              </a:rPr>
              <a:t>- </a:t>
            </a:r>
            <a:r>
              <a:rPr dirty="0" sz="3500" spc="325" b="1">
                <a:solidFill>
                  <a:srgbClr val="212121"/>
                </a:solidFill>
                <a:latin typeface="Book Antiqua"/>
                <a:cs typeface="Book Antiqua"/>
              </a:rPr>
              <a:t>maiiwasan,</a:t>
            </a:r>
            <a:r>
              <a:rPr dirty="0" sz="3500" spc="-20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5" b="1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05" b="1">
                <a:solidFill>
                  <a:srgbClr val="212121"/>
                </a:solidFill>
                <a:latin typeface="Book Antiqua"/>
                <a:cs typeface="Book Antiqua"/>
              </a:rPr>
              <a:t>dapat</a:t>
            </a:r>
            <a:r>
              <a:rPr dirty="0" sz="3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0" b="1">
                <a:solidFill>
                  <a:srgbClr val="212121"/>
                </a:solidFill>
                <a:latin typeface="Book Antiqua"/>
                <a:cs typeface="Book Antiqua"/>
              </a:rPr>
              <a:t>tanggapin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35" b="1">
                <a:solidFill>
                  <a:srgbClr val="212121"/>
                </a:solidFill>
                <a:latin typeface="Book Antiqua"/>
                <a:cs typeface="Book Antiqua"/>
              </a:rPr>
              <a:t>bilang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60" b="1">
                <a:solidFill>
                  <a:srgbClr val="212121"/>
                </a:solidFill>
                <a:latin typeface="Book Antiqua"/>
                <a:cs typeface="Book Antiqua"/>
              </a:rPr>
              <a:t>bahagi</a:t>
            </a:r>
            <a:r>
              <a:rPr dirty="0" sz="3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45" b="1">
                <a:solidFill>
                  <a:srgbClr val="212121"/>
                </a:solidFill>
                <a:latin typeface="Book Antiqua"/>
                <a:cs typeface="Book Antiqua"/>
              </a:rPr>
              <a:t>pagbabago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50" b="1">
                <a:solidFill>
                  <a:srgbClr val="212121"/>
                </a:solidFill>
                <a:latin typeface="Book Antiqua"/>
                <a:cs typeface="Book Antiqua"/>
              </a:rPr>
              <a:t>wika.</a:t>
            </a:r>
            <a:endParaRPr sz="35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6973" y="2592070"/>
            <a:ext cx="7111026" cy="769493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295387" cy="39395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6000" y="975740"/>
            <a:ext cx="17287875" cy="5361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390" b="1">
                <a:solidFill>
                  <a:srgbClr val="212121"/>
                </a:solidFill>
                <a:latin typeface="Book Antiqua"/>
                <a:cs typeface="Book Antiqua"/>
              </a:rPr>
              <a:t>Mga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04" b="1">
                <a:solidFill>
                  <a:srgbClr val="212121"/>
                </a:solidFill>
                <a:latin typeface="Book Antiqua"/>
                <a:cs typeface="Book Antiqua"/>
              </a:rPr>
              <a:t>Uri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85" b="1">
                <a:solidFill>
                  <a:srgbClr val="212121"/>
                </a:solidFill>
                <a:latin typeface="Book Antiqua"/>
                <a:cs typeface="Book Antiqua"/>
              </a:rPr>
              <a:t>Barayti</a:t>
            </a:r>
            <a:r>
              <a:rPr dirty="0" sz="3500" spc="-20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0" b="1">
                <a:solidFill>
                  <a:srgbClr val="212121"/>
                </a:solidFill>
                <a:latin typeface="Book Antiqua"/>
                <a:cs typeface="Book Antiqua"/>
              </a:rPr>
              <a:t>Wika:</a:t>
            </a:r>
            <a:endParaRPr sz="35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Book Antiqua"/>
              <a:cs typeface="Book Antiqua"/>
            </a:endParaRPr>
          </a:p>
          <a:p>
            <a:pPr marL="12700" marR="5715">
              <a:lnSpc>
                <a:spcPct val="100000"/>
              </a:lnSpc>
              <a:buAutoNum type="arabicPeriod"/>
              <a:tabLst>
                <a:tab pos="542925" algn="l"/>
                <a:tab pos="543560" algn="l"/>
                <a:tab pos="2816860" algn="l"/>
                <a:tab pos="5252720" algn="l"/>
                <a:tab pos="7364730" algn="l"/>
                <a:tab pos="10024110" algn="l"/>
                <a:tab pos="10862945" algn="l"/>
                <a:tab pos="12089765" algn="l"/>
                <a:tab pos="15793085" algn="l"/>
                <a:tab pos="16756380" algn="l"/>
              </a:tabLst>
            </a:pPr>
            <a:r>
              <a:rPr dirty="0" sz="3500" spc="265" b="1">
                <a:solidFill>
                  <a:srgbClr val="212121"/>
                </a:solidFill>
                <a:latin typeface="Book Antiqua"/>
                <a:cs typeface="Book Antiqua"/>
              </a:rPr>
              <a:t>Linggwa</a:t>
            </a:r>
            <a:r>
              <a:rPr dirty="0" sz="3500" b="1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500" spc="350" b="1">
                <a:solidFill>
                  <a:srgbClr val="212121"/>
                </a:solidFill>
                <a:latin typeface="Book Antiqua"/>
                <a:cs typeface="Book Antiqua"/>
              </a:rPr>
              <a:t>Franka*</a:t>
            </a:r>
            <a:r>
              <a:rPr dirty="0" sz="3500" spc="3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b="1">
                <a:solidFill>
                  <a:srgbClr val="212121"/>
                </a:solidFill>
                <a:latin typeface="Bookman Old Style"/>
                <a:cs typeface="Bookman Old Style"/>
              </a:rPr>
              <a:t>	</a:t>
            </a:r>
            <a:r>
              <a:rPr dirty="0" sz="3500" spc="330" b="1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3500" b="1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500" spc="300" b="1">
                <a:solidFill>
                  <a:srgbClr val="212121"/>
                </a:solidFill>
                <a:latin typeface="Book Antiqua"/>
                <a:cs typeface="Book Antiqua"/>
              </a:rPr>
              <a:t>ginagamit</a:t>
            </a:r>
            <a:r>
              <a:rPr dirty="0" sz="3500" b="1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500" spc="270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b="1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500" spc="425" b="1">
                <a:solidFill>
                  <a:srgbClr val="212121"/>
                </a:solidFill>
                <a:latin typeface="Book Antiqua"/>
                <a:cs typeface="Book Antiqua"/>
              </a:rPr>
              <a:t>mas</a:t>
            </a:r>
            <a:r>
              <a:rPr dirty="0" sz="3500" b="1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500" spc="390" b="1">
                <a:solidFill>
                  <a:srgbClr val="212121"/>
                </a:solidFill>
                <a:latin typeface="Book Antiqua"/>
                <a:cs typeface="Book Antiqua"/>
              </a:rPr>
              <a:t>nakararaming</a:t>
            </a:r>
            <a:r>
              <a:rPr dirty="0" sz="3500" b="1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500" spc="235" b="1">
                <a:solidFill>
                  <a:srgbClr val="212121"/>
                </a:solidFill>
                <a:latin typeface="Book Antiqua"/>
                <a:cs typeface="Book Antiqua"/>
              </a:rPr>
              <a:t>tao</a:t>
            </a:r>
            <a:r>
              <a:rPr dirty="0" sz="3500" b="1">
                <a:solidFill>
                  <a:srgbClr val="212121"/>
                </a:solidFill>
                <a:latin typeface="Book Antiqua"/>
                <a:cs typeface="Book Antiqua"/>
              </a:rPr>
              <a:t>	</a:t>
            </a:r>
            <a:r>
              <a:rPr dirty="0" sz="3500" spc="345" b="1">
                <a:solidFill>
                  <a:srgbClr val="212121"/>
                </a:solidFill>
                <a:latin typeface="Book Antiqua"/>
                <a:cs typeface="Book Antiqua"/>
              </a:rPr>
              <a:t>sa </a:t>
            </a:r>
            <a:r>
              <a:rPr dirty="0" sz="3500" spc="254" b="1">
                <a:solidFill>
                  <a:srgbClr val="212121"/>
                </a:solidFill>
                <a:latin typeface="Book Antiqua"/>
                <a:cs typeface="Book Antiqua"/>
              </a:rPr>
              <a:t>daigdig</a:t>
            </a:r>
            <a:r>
              <a:rPr dirty="0" sz="3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400" b="1">
                <a:solidFill>
                  <a:srgbClr val="212121"/>
                </a:solidFill>
                <a:latin typeface="Book Antiqua"/>
                <a:cs typeface="Book Antiqua"/>
              </a:rPr>
              <a:t>para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45" b="1">
                <a:solidFill>
                  <a:srgbClr val="212121"/>
                </a:solidFill>
                <a:latin typeface="Book Antiqua"/>
                <a:cs typeface="Book Antiqua"/>
              </a:rPr>
              <a:t>magkaunawaan.</a:t>
            </a:r>
            <a:endParaRPr sz="3500">
              <a:latin typeface="Book Antiqua"/>
              <a:cs typeface="Book Antiqua"/>
            </a:endParaRPr>
          </a:p>
          <a:p>
            <a:pPr marL="12700" marR="916940">
              <a:lnSpc>
                <a:spcPct val="100000"/>
              </a:lnSpc>
              <a:buAutoNum type="arabicPeriod"/>
              <a:tabLst>
                <a:tab pos="471805" algn="l"/>
              </a:tabLst>
            </a:pPr>
            <a:r>
              <a:rPr dirty="0" sz="3500" spc="350" b="1">
                <a:solidFill>
                  <a:srgbClr val="212121"/>
                </a:solidFill>
                <a:latin typeface="Book Antiqua"/>
                <a:cs typeface="Book Antiqua"/>
              </a:rPr>
              <a:t>Pambansang</a:t>
            </a:r>
            <a:r>
              <a:rPr dirty="0" sz="3500" spc="-22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75" b="1">
                <a:solidFill>
                  <a:srgbClr val="212121"/>
                </a:solidFill>
                <a:latin typeface="Book Antiqua"/>
                <a:cs typeface="Book Antiqua"/>
              </a:rPr>
              <a:t>Linggwa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85" b="1">
                <a:solidFill>
                  <a:srgbClr val="212121"/>
                </a:solidFill>
                <a:latin typeface="Book Antiqua"/>
                <a:cs typeface="Book Antiqua"/>
              </a:rPr>
              <a:t>Franka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48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340" b="1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20" b="1">
                <a:solidFill>
                  <a:srgbClr val="212121"/>
                </a:solidFill>
                <a:latin typeface="Book Antiqua"/>
                <a:cs typeface="Book Antiqua"/>
              </a:rPr>
              <a:t>gamit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7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20" b="1">
                <a:solidFill>
                  <a:srgbClr val="212121"/>
                </a:solidFill>
                <a:latin typeface="Book Antiqua"/>
                <a:cs typeface="Book Antiqua"/>
              </a:rPr>
              <a:t>buong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54" b="1">
                <a:solidFill>
                  <a:srgbClr val="212121"/>
                </a:solidFill>
                <a:latin typeface="Book Antiqua"/>
                <a:cs typeface="Book Antiqua"/>
              </a:rPr>
              <a:t>bansa. </a:t>
            </a:r>
            <a:r>
              <a:rPr dirty="0" sz="3500" spc="280" b="1">
                <a:solidFill>
                  <a:srgbClr val="212121"/>
                </a:solidFill>
                <a:latin typeface="Book Antiqua"/>
                <a:cs typeface="Book Antiqua"/>
              </a:rPr>
              <a:t>Puristik</a:t>
            </a:r>
            <a:r>
              <a:rPr dirty="0" sz="3500" spc="-20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20" b="1">
                <a:solidFill>
                  <a:srgbClr val="212121"/>
                </a:solidFill>
                <a:latin typeface="Book Antiqua"/>
                <a:cs typeface="Book Antiqua"/>
              </a:rPr>
              <a:t>Tagalog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509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-135" b="1">
                <a:solidFill>
                  <a:srgbClr val="212121"/>
                </a:solidFill>
                <a:latin typeface="Book Antiqua"/>
                <a:cs typeface="Book Antiqua"/>
              </a:rPr>
              <a:t>Di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0" b="1">
                <a:solidFill>
                  <a:srgbClr val="212121"/>
                </a:solidFill>
                <a:latin typeface="Book Antiqua"/>
                <a:cs typeface="Book Antiqua"/>
              </a:rPr>
              <a:t>nanghihiram,</a:t>
            </a:r>
            <a:r>
              <a:rPr dirty="0" sz="3500" spc="-2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75" b="1">
                <a:solidFill>
                  <a:srgbClr val="212121"/>
                </a:solidFill>
                <a:latin typeface="Book Antiqua"/>
                <a:cs typeface="Book Antiqua"/>
              </a:rPr>
              <a:t>lumilikha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00" b="1">
                <a:solidFill>
                  <a:srgbClr val="212121"/>
                </a:solidFill>
                <a:latin typeface="Book Antiqua"/>
                <a:cs typeface="Book Antiqua"/>
              </a:rPr>
              <a:t>sariling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40" b="1">
                <a:solidFill>
                  <a:srgbClr val="212121"/>
                </a:solidFill>
                <a:latin typeface="Book Antiqua"/>
                <a:cs typeface="Book Antiqua"/>
              </a:rPr>
              <a:t>salita. </a:t>
            </a:r>
            <a:r>
              <a:rPr dirty="0" sz="3500" spc="245" b="1">
                <a:solidFill>
                  <a:srgbClr val="212121"/>
                </a:solidFill>
                <a:latin typeface="Book Antiqua"/>
                <a:cs typeface="Book Antiqua"/>
              </a:rPr>
              <a:t>Taglish/Engalog</a:t>
            </a:r>
            <a:r>
              <a:rPr dirty="0" sz="3500" spc="245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51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270" b="1">
                <a:solidFill>
                  <a:srgbClr val="212121"/>
                </a:solidFill>
                <a:latin typeface="Book Antiqua"/>
                <a:cs typeface="Book Antiqua"/>
              </a:rPr>
              <a:t>Halo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20" b="1">
                <a:solidFill>
                  <a:srgbClr val="212121"/>
                </a:solidFill>
                <a:latin typeface="Book Antiqua"/>
                <a:cs typeface="Book Antiqua"/>
              </a:rPr>
              <a:t>Tagalog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20" b="1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25" b="1">
                <a:solidFill>
                  <a:srgbClr val="212121"/>
                </a:solidFill>
                <a:latin typeface="Book Antiqua"/>
                <a:cs typeface="Book Antiqua"/>
              </a:rPr>
              <a:t>Ingles</a:t>
            </a:r>
            <a:r>
              <a:rPr dirty="0" sz="3500" spc="-15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35" b="1">
                <a:solidFill>
                  <a:srgbClr val="212121"/>
                </a:solidFill>
                <a:latin typeface="Book Antiqua"/>
                <a:cs typeface="Book Antiqua"/>
              </a:rPr>
              <a:t>(mas</a:t>
            </a:r>
            <a:r>
              <a:rPr dirty="0" sz="3500" spc="-15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20" b="1">
                <a:solidFill>
                  <a:srgbClr val="212121"/>
                </a:solidFill>
                <a:latin typeface="Book Antiqua"/>
                <a:cs typeface="Book Antiqua"/>
              </a:rPr>
              <a:t>Tagalog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75" b="1">
                <a:solidFill>
                  <a:srgbClr val="212121"/>
                </a:solidFill>
                <a:latin typeface="Book Antiqua"/>
                <a:cs typeface="Book Antiqua"/>
              </a:rPr>
              <a:t>o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445" b="1">
                <a:solidFill>
                  <a:srgbClr val="212121"/>
                </a:solidFill>
                <a:latin typeface="Book Antiqua"/>
                <a:cs typeface="Book Antiqua"/>
              </a:rPr>
              <a:t>mas</a:t>
            </a:r>
            <a:r>
              <a:rPr dirty="0" sz="3500" spc="-15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70" b="1">
                <a:solidFill>
                  <a:srgbClr val="212121"/>
                </a:solidFill>
                <a:latin typeface="Book Antiqua"/>
                <a:cs typeface="Book Antiqua"/>
              </a:rPr>
              <a:t>Ingles). </a:t>
            </a:r>
            <a:r>
              <a:rPr dirty="0" sz="3500" spc="254" b="1">
                <a:solidFill>
                  <a:srgbClr val="212121"/>
                </a:solidFill>
                <a:latin typeface="Book Antiqua"/>
                <a:cs typeface="Book Antiqua"/>
              </a:rPr>
              <a:t>Bertaglish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51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270" b="1">
                <a:solidFill>
                  <a:srgbClr val="212121"/>
                </a:solidFill>
                <a:latin typeface="Book Antiqua"/>
                <a:cs typeface="Book Antiqua"/>
              </a:rPr>
              <a:t>Halo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bernakular,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00" b="1">
                <a:solidFill>
                  <a:srgbClr val="212121"/>
                </a:solidFill>
                <a:latin typeface="Book Antiqua"/>
                <a:cs typeface="Book Antiqua"/>
              </a:rPr>
              <a:t>Tagalog,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20" b="1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85" b="1">
                <a:solidFill>
                  <a:srgbClr val="212121"/>
                </a:solidFill>
                <a:latin typeface="Book Antiqua"/>
                <a:cs typeface="Book Antiqua"/>
              </a:rPr>
              <a:t>Ingles.</a:t>
            </a:r>
            <a:endParaRPr sz="3500">
              <a:latin typeface="Book Antiqua"/>
              <a:cs typeface="Book Antiqu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57834" algn="l"/>
              </a:tabLst>
            </a:pPr>
            <a:r>
              <a:rPr dirty="0" sz="3500" spc="229" b="1">
                <a:solidFill>
                  <a:srgbClr val="212121"/>
                </a:solidFill>
                <a:latin typeface="Book Antiqua"/>
                <a:cs typeface="Book Antiqua"/>
              </a:rPr>
              <a:t>Rehiyonal</a:t>
            </a:r>
            <a:r>
              <a:rPr dirty="0" sz="3500" spc="-13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85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5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75" b="1">
                <a:solidFill>
                  <a:srgbClr val="212121"/>
                </a:solidFill>
                <a:latin typeface="Book Antiqua"/>
                <a:cs typeface="Book Antiqua"/>
              </a:rPr>
              <a:t>Linggwa</a:t>
            </a:r>
            <a:r>
              <a:rPr dirty="0" sz="3500" spc="-1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85" b="1">
                <a:solidFill>
                  <a:srgbClr val="212121"/>
                </a:solidFill>
                <a:latin typeface="Book Antiqua"/>
                <a:cs typeface="Book Antiqua"/>
              </a:rPr>
              <a:t>Franka</a:t>
            </a:r>
            <a:r>
              <a:rPr dirty="0" sz="35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44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270" b="1">
                <a:solidFill>
                  <a:srgbClr val="212121"/>
                </a:solidFill>
                <a:latin typeface="Book Antiqua"/>
                <a:cs typeface="Book Antiqua"/>
              </a:rPr>
              <a:t>Komon</a:t>
            </a:r>
            <a:r>
              <a:rPr dirty="0" sz="3500" spc="-12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90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5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05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500" spc="-13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7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500" spc="-11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00" b="1">
                <a:solidFill>
                  <a:srgbClr val="212121"/>
                </a:solidFill>
                <a:latin typeface="Book Antiqua"/>
                <a:cs typeface="Book Antiqua"/>
              </a:rPr>
              <a:t>isang</a:t>
            </a:r>
            <a:r>
              <a:rPr dirty="0" sz="35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60" b="1">
                <a:solidFill>
                  <a:srgbClr val="212121"/>
                </a:solidFill>
                <a:latin typeface="Book Antiqua"/>
                <a:cs typeface="Book Antiqua"/>
              </a:rPr>
              <a:t>rehiyon</a:t>
            </a:r>
            <a:r>
              <a:rPr dirty="0" sz="35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85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500" spc="-11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60" b="1">
                <a:solidFill>
                  <a:srgbClr val="212121"/>
                </a:solidFill>
                <a:latin typeface="Book Antiqua"/>
                <a:cs typeface="Book Antiqua"/>
              </a:rPr>
              <a:t>may </a:t>
            </a:r>
            <a:r>
              <a:rPr dirty="0" sz="3500" spc="-25" b="1">
                <a:solidFill>
                  <a:srgbClr val="212121"/>
                </a:solidFill>
                <a:latin typeface="Bookman Old Style"/>
                <a:cs typeface="Bookman Old Style"/>
              </a:rPr>
              <a:t>iba’t</a:t>
            </a:r>
            <a:r>
              <a:rPr dirty="0" sz="3500" spc="-50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265" b="1">
                <a:solidFill>
                  <a:srgbClr val="212121"/>
                </a:solidFill>
                <a:latin typeface="Book Antiqua"/>
                <a:cs typeface="Book Antiqua"/>
              </a:rPr>
              <a:t>ibang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5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75" b="1">
                <a:solidFill>
                  <a:srgbClr val="212121"/>
                </a:solidFill>
                <a:latin typeface="Book Antiqua"/>
                <a:cs typeface="Book Antiqua"/>
              </a:rPr>
              <a:t>(hal.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54" b="1">
                <a:solidFill>
                  <a:srgbClr val="212121"/>
                </a:solidFill>
                <a:latin typeface="Book Antiqua"/>
                <a:cs typeface="Book Antiqua"/>
              </a:rPr>
              <a:t>Ilocano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7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0" b="1">
                <a:solidFill>
                  <a:srgbClr val="212121"/>
                </a:solidFill>
                <a:latin typeface="Book Antiqua"/>
                <a:cs typeface="Book Antiqua"/>
              </a:rPr>
              <a:t>Hilagang</a:t>
            </a:r>
            <a:r>
              <a:rPr dirty="0" sz="3500" spc="-1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60" b="1">
                <a:solidFill>
                  <a:srgbClr val="212121"/>
                </a:solidFill>
                <a:latin typeface="Book Antiqua"/>
                <a:cs typeface="Book Antiqua"/>
              </a:rPr>
              <a:t>Luzon).</a:t>
            </a:r>
            <a:endParaRPr sz="35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6973" y="2592070"/>
            <a:ext cx="7111026" cy="769493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295387" cy="39395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70915" y="1090040"/>
            <a:ext cx="13886815" cy="6961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1965" indent="-469900">
              <a:lnSpc>
                <a:spcPct val="100000"/>
              </a:lnSpc>
              <a:spcBef>
                <a:spcPts val="100"/>
              </a:spcBef>
              <a:buAutoNum type="arabicPeriod" startAt="4"/>
              <a:tabLst>
                <a:tab pos="482600" algn="l"/>
              </a:tabLst>
            </a:pPr>
            <a:r>
              <a:rPr dirty="0" sz="3500" spc="210" b="1">
                <a:solidFill>
                  <a:srgbClr val="212121"/>
                </a:solidFill>
                <a:latin typeface="Book Antiqua"/>
                <a:cs typeface="Book Antiqua"/>
              </a:rPr>
              <a:t>Dayalek</a:t>
            </a:r>
            <a:r>
              <a:rPr dirty="0" sz="3500" spc="21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49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340" b="1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0" b="1">
                <a:solidFill>
                  <a:srgbClr val="212121"/>
                </a:solidFill>
                <a:latin typeface="Book Antiqua"/>
                <a:cs typeface="Book Antiqua"/>
              </a:rPr>
              <a:t>ginagamit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7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60" b="1">
                <a:solidFill>
                  <a:srgbClr val="212121"/>
                </a:solidFill>
                <a:latin typeface="Book Antiqua"/>
                <a:cs typeface="Book Antiqua"/>
              </a:rPr>
              <a:t>tiyak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85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65" b="1">
                <a:solidFill>
                  <a:srgbClr val="212121"/>
                </a:solidFill>
                <a:latin typeface="Book Antiqua"/>
                <a:cs typeface="Book Antiqua"/>
              </a:rPr>
              <a:t>lugar.</a:t>
            </a:r>
            <a:endParaRPr sz="3500">
              <a:latin typeface="Book Antiqua"/>
              <a:cs typeface="Book Antiqua"/>
            </a:endParaRPr>
          </a:p>
          <a:p>
            <a:pPr marL="12700" marR="148717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478790" algn="l"/>
              </a:tabLst>
            </a:pPr>
            <a:r>
              <a:rPr dirty="0" sz="3500" spc="220" b="1">
                <a:solidFill>
                  <a:srgbClr val="212121"/>
                </a:solidFill>
                <a:latin typeface="Book Antiqua"/>
                <a:cs typeface="Book Antiqua"/>
              </a:rPr>
              <a:t>Rehiyonal</a:t>
            </a:r>
            <a:r>
              <a:rPr dirty="0" sz="3500" spc="-1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85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500" spc="-16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90" b="1">
                <a:solidFill>
                  <a:srgbClr val="212121"/>
                </a:solidFill>
                <a:latin typeface="Book Antiqua"/>
                <a:cs typeface="Book Antiqua"/>
              </a:rPr>
              <a:t>Dayalek</a:t>
            </a:r>
            <a:r>
              <a:rPr dirty="0" sz="3500" spc="-1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47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340" b="1">
                <a:solidFill>
                  <a:srgbClr val="212121"/>
                </a:solidFill>
                <a:latin typeface="Book Antiqua"/>
                <a:cs typeface="Book Antiqua"/>
              </a:rPr>
              <a:t>Wikang</a:t>
            </a:r>
            <a:r>
              <a:rPr dirty="0" sz="3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85" b="1">
                <a:solidFill>
                  <a:srgbClr val="212121"/>
                </a:solidFill>
                <a:latin typeface="Book Antiqua"/>
                <a:cs typeface="Book Antiqua"/>
              </a:rPr>
              <a:t>may</a:t>
            </a:r>
            <a:r>
              <a:rPr dirty="0" sz="3500" spc="-16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0" b="1">
                <a:solidFill>
                  <a:srgbClr val="212121"/>
                </a:solidFill>
                <a:latin typeface="Book Antiqua"/>
                <a:cs typeface="Book Antiqua"/>
              </a:rPr>
              <a:t>pagkakaiba</a:t>
            </a:r>
            <a:r>
              <a:rPr dirty="0" sz="3500" spc="-21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45" b="1">
                <a:solidFill>
                  <a:srgbClr val="212121"/>
                </a:solidFill>
                <a:latin typeface="Book Antiqua"/>
                <a:cs typeface="Book Antiqua"/>
              </a:rPr>
              <a:t>sa </a:t>
            </a:r>
            <a:r>
              <a:rPr dirty="0" sz="3500" spc="235" b="1">
                <a:solidFill>
                  <a:srgbClr val="212121"/>
                </a:solidFill>
                <a:latin typeface="Book Antiqua"/>
                <a:cs typeface="Book Antiqua"/>
              </a:rPr>
              <a:t>bigkas,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25" b="1">
                <a:solidFill>
                  <a:srgbClr val="212121"/>
                </a:solidFill>
                <a:latin typeface="Book Antiqua"/>
                <a:cs typeface="Book Antiqua"/>
              </a:rPr>
              <a:t>anyo,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5" b="1">
                <a:solidFill>
                  <a:srgbClr val="212121"/>
                </a:solidFill>
                <a:latin typeface="Book Antiqua"/>
                <a:cs typeface="Book Antiqua"/>
              </a:rPr>
              <a:t>at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0" b="1">
                <a:solidFill>
                  <a:srgbClr val="212121"/>
                </a:solidFill>
                <a:latin typeface="Book Antiqua"/>
                <a:cs typeface="Book Antiqua"/>
              </a:rPr>
              <a:t>balangkas</a:t>
            </a:r>
            <a:r>
              <a:rPr dirty="0" sz="3500" spc="-20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80" b="1">
                <a:solidFill>
                  <a:srgbClr val="212121"/>
                </a:solidFill>
                <a:latin typeface="Book Antiqua"/>
                <a:cs typeface="Book Antiqua"/>
              </a:rPr>
              <a:t>ayon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7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500" spc="-16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25" b="1">
                <a:solidFill>
                  <a:srgbClr val="212121"/>
                </a:solidFill>
                <a:latin typeface="Book Antiqua"/>
                <a:cs typeface="Book Antiqua"/>
              </a:rPr>
              <a:t>lokasyon.</a:t>
            </a:r>
            <a:endParaRPr sz="3500">
              <a:latin typeface="Book Antiqua"/>
              <a:cs typeface="Book Antiqua"/>
            </a:endParaRPr>
          </a:p>
          <a:p>
            <a:pPr marL="12700" marR="5080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dirty="0" sz="3500" spc="210" b="1">
                <a:solidFill>
                  <a:srgbClr val="212121"/>
                </a:solidFill>
                <a:latin typeface="Book Antiqua"/>
                <a:cs typeface="Book Antiqua"/>
              </a:rPr>
              <a:t>Sosyal</a:t>
            </a:r>
            <a:r>
              <a:rPr dirty="0" sz="3500" spc="-16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80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10" b="1">
                <a:solidFill>
                  <a:srgbClr val="212121"/>
                </a:solidFill>
                <a:latin typeface="Book Antiqua"/>
                <a:cs typeface="Book Antiqua"/>
              </a:rPr>
              <a:t>Dayalek</a:t>
            </a:r>
            <a:r>
              <a:rPr dirty="0" sz="3500" spc="21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51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310" b="1">
                <a:solidFill>
                  <a:srgbClr val="212121"/>
                </a:solidFill>
                <a:latin typeface="Book Antiqua"/>
                <a:cs typeface="Book Antiqua"/>
              </a:rPr>
              <a:t>Pagkakaiba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54" b="1">
                <a:solidFill>
                  <a:srgbClr val="212121"/>
                </a:solidFill>
                <a:latin typeface="Book Antiqua"/>
                <a:cs typeface="Book Antiqua"/>
              </a:rPr>
              <a:t>batay</a:t>
            </a:r>
            <a:r>
              <a:rPr dirty="0" sz="3500" spc="-1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7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75" b="1">
                <a:solidFill>
                  <a:srgbClr val="212121"/>
                </a:solidFill>
                <a:latin typeface="Book Antiqua"/>
                <a:cs typeface="Book Antiqua"/>
              </a:rPr>
              <a:t>estado</a:t>
            </a:r>
            <a:r>
              <a:rPr dirty="0" sz="3500" spc="-16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75" b="1">
                <a:solidFill>
                  <a:srgbClr val="212121"/>
                </a:solidFill>
                <a:latin typeface="Book Antiqua"/>
                <a:cs typeface="Book Antiqua"/>
              </a:rPr>
              <a:t>o</a:t>
            </a:r>
            <a:r>
              <a:rPr dirty="0" sz="3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75" b="1">
                <a:solidFill>
                  <a:srgbClr val="212121"/>
                </a:solidFill>
                <a:latin typeface="Book Antiqua"/>
                <a:cs typeface="Book Antiqua"/>
              </a:rPr>
              <a:t>grupo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65" b="1">
                <a:solidFill>
                  <a:srgbClr val="212121"/>
                </a:solidFill>
                <a:latin typeface="Book Antiqua"/>
                <a:cs typeface="Book Antiqua"/>
              </a:rPr>
              <a:t>ng </a:t>
            </a:r>
            <a:r>
              <a:rPr dirty="0" sz="3500" spc="285" b="1">
                <a:solidFill>
                  <a:srgbClr val="212121"/>
                </a:solidFill>
                <a:latin typeface="Book Antiqua"/>
                <a:cs typeface="Book Antiqua"/>
              </a:rPr>
              <a:t>nagsasalita.</a:t>
            </a:r>
            <a:endParaRPr sz="3500">
              <a:latin typeface="Book Antiqua"/>
              <a:cs typeface="Book Antiqua"/>
            </a:endParaRPr>
          </a:p>
          <a:p>
            <a:pPr marL="12700" marR="29083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475615" algn="l"/>
              </a:tabLst>
            </a:pPr>
            <a:r>
              <a:rPr dirty="0" sz="3500" spc="190" b="1">
                <a:solidFill>
                  <a:srgbClr val="212121"/>
                </a:solidFill>
                <a:latin typeface="Book Antiqua"/>
                <a:cs typeface="Book Antiqua"/>
              </a:rPr>
              <a:t>Idyolek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49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305" b="1">
                <a:solidFill>
                  <a:srgbClr val="212121"/>
                </a:solidFill>
                <a:latin typeface="Book Antiqua"/>
                <a:cs typeface="Book Antiqua"/>
              </a:rPr>
              <a:t>Personal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75" b="1">
                <a:solidFill>
                  <a:srgbClr val="212121"/>
                </a:solidFill>
                <a:latin typeface="Book Antiqua"/>
                <a:cs typeface="Book Antiqua"/>
              </a:rPr>
              <a:t>o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0" b="1">
                <a:solidFill>
                  <a:srgbClr val="212121"/>
                </a:solidFill>
                <a:latin typeface="Book Antiqua"/>
                <a:cs typeface="Book Antiqua"/>
              </a:rPr>
              <a:t>natatanging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10" b="1">
                <a:solidFill>
                  <a:srgbClr val="212121"/>
                </a:solidFill>
                <a:latin typeface="Book Antiqua"/>
                <a:cs typeface="Book Antiqua"/>
              </a:rPr>
              <a:t>estilo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05" b="1">
                <a:solidFill>
                  <a:srgbClr val="212121"/>
                </a:solidFill>
                <a:latin typeface="Book Antiqua"/>
                <a:cs typeface="Book Antiqua"/>
              </a:rPr>
              <a:t>pagsasalita</a:t>
            </a:r>
            <a:r>
              <a:rPr dirty="0" sz="3500" spc="-16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70" b="1">
                <a:solidFill>
                  <a:srgbClr val="212121"/>
                </a:solidFill>
                <a:latin typeface="Book Antiqua"/>
                <a:cs typeface="Book Antiqua"/>
              </a:rPr>
              <a:t>ng </a:t>
            </a:r>
            <a:r>
              <a:rPr dirty="0" sz="3500" spc="300" b="1">
                <a:solidFill>
                  <a:srgbClr val="212121"/>
                </a:solidFill>
                <a:latin typeface="Book Antiqua"/>
                <a:cs typeface="Book Antiqua"/>
              </a:rPr>
              <a:t>isang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80" b="1">
                <a:solidFill>
                  <a:srgbClr val="212121"/>
                </a:solidFill>
                <a:latin typeface="Book Antiqua"/>
                <a:cs typeface="Book Antiqua"/>
              </a:rPr>
              <a:t>tao.</a:t>
            </a:r>
            <a:endParaRPr sz="3500">
              <a:latin typeface="Book Antiqua"/>
              <a:cs typeface="Book Antiqua"/>
            </a:endParaRPr>
          </a:p>
          <a:p>
            <a:pPr marL="12700" marR="549275">
              <a:lnSpc>
                <a:spcPct val="100000"/>
              </a:lnSpc>
              <a:buAutoNum type="arabicPeriod" startAt="4"/>
              <a:tabLst>
                <a:tab pos="471805" algn="l"/>
              </a:tabLst>
            </a:pPr>
            <a:r>
              <a:rPr dirty="0" sz="3500" spc="254" b="1">
                <a:solidFill>
                  <a:srgbClr val="212121"/>
                </a:solidFill>
                <a:latin typeface="Book Antiqua"/>
                <a:cs typeface="Book Antiqua"/>
              </a:rPr>
              <a:t>Register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6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500" spc="-1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475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36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54" b="1">
                <a:solidFill>
                  <a:srgbClr val="212121"/>
                </a:solidFill>
                <a:latin typeface="Book Antiqua"/>
                <a:cs typeface="Book Antiqua"/>
              </a:rPr>
              <a:t>batay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75" b="1">
                <a:solidFill>
                  <a:srgbClr val="212121"/>
                </a:solidFill>
                <a:latin typeface="Book Antiqua"/>
                <a:cs typeface="Book Antiqua"/>
              </a:rPr>
              <a:t>sa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60" b="1">
                <a:solidFill>
                  <a:srgbClr val="212121"/>
                </a:solidFill>
                <a:latin typeface="Book Antiqua"/>
                <a:cs typeface="Book Antiqua"/>
              </a:rPr>
              <a:t>propesyon</a:t>
            </a:r>
            <a:r>
              <a:rPr dirty="0" sz="3500" spc="-18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75" b="1">
                <a:solidFill>
                  <a:srgbClr val="212121"/>
                </a:solidFill>
                <a:latin typeface="Book Antiqua"/>
                <a:cs typeface="Book Antiqua"/>
              </a:rPr>
              <a:t>o</a:t>
            </a:r>
            <a:r>
              <a:rPr dirty="0" sz="3500" spc="-16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50" b="1">
                <a:solidFill>
                  <a:srgbClr val="212121"/>
                </a:solidFill>
                <a:latin typeface="Book Antiqua"/>
                <a:cs typeface="Book Antiqua"/>
              </a:rPr>
              <a:t>larangan </a:t>
            </a:r>
            <a:r>
              <a:rPr dirty="0" sz="3500" spc="175" b="1">
                <a:solidFill>
                  <a:srgbClr val="212121"/>
                </a:solidFill>
                <a:latin typeface="Book Antiqua"/>
                <a:cs typeface="Book Antiqua"/>
              </a:rPr>
              <a:t>(hal.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80" b="1">
                <a:solidFill>
                  <a:srgbClr val="212121"/>
                </a:solidFill>
                <a:latin typeface="Book Antiqua"/>
                <a:cs typeface="Book Antiqua"/>
              </a:rPr>
              <a:t>medikal,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80" b="1">
                <a:solidFill>
                  <a:srgbClr val="212121"/>
                </a:solidFill>
                <a:latin typeface="Book Antiqua"/>
                <a:cs typeface="Book Antiqua"/>
              </a:rPr>
              <a:t>legal).</a:t>
            </a:r>
            <a:endParaRPr sz="3500">
              <a:latin typeface="Book Antiqua"/>
              <a:cs typeface="Book Antiqua"/>
            </a:endParaRPr>
          </a:p>
          <a:p>
            <a:pPr marL="12700" marR="16510">
              <a:lnSpc>
                <a:spcPct val="100000"/>
              </a:lnSpc>
              <a:buAutoNum type="arabicPeriod" startAt="4"/>
              <a:tabLst>
                <a:tab pos="466725" algn="l"/>
              </a:tabLst>
            </a:pPr>
            <a:r>
              <a:rPr dirty="0" sz="3500" spc="229" b="1">
                <a:solidFill>
                  <a:srgbClr val="212121"/>
                </a:solidFill>
                <a:latin typeface="Book Antiqua"/>
                <a:cs typeface="Book Antiqua"/>
              </a:rPr>
              <a:t>Balbal/Imbesyon</a:t>
            </a:r>
            <a:r>
              <a:rPr dirty="0" sz="3500" spc="-204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47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250" b="1">
                <a:solidFill>
                  <a:srgbClr val="212121"/>
                </a:solidFill>
                <a:latin typeface="Book Antiqua"/>
                <a:cs typeface="Book Antiqua"/>
              </a:rPr>
              <a:t>Sikretong</a:t>
            </a:r>
            <a:r>
              <a:rPr dirty="0" sz="3500" spc="-20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0" b="1">
                <a:solidFill>
                  <a:srgbClr val="212121"/>
                </a:solidFill>
                <a:latin typeface="Book Antiqua"/>
                <a:cs typeface="Book Antiqua"/>
              </a:rPr>
              <a:t>wika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00" b="1">
                <a:solidFill>
                  <a:srgbClr val="212121"/>
                </a:solidFill>
                <a:latin typeface="Book Antiqua"/>
                <a:cs typeface="Book Antiqua"/>
              </a:rPr>
              <a:t>isang</a:t>
            </a:r>
            <a:r>
              <a:rPr dirty="0" sz="3500" spc="-16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35" b="1">
                <a:solidFill>
                  <a:srgbClr val="212121"/>
                </a:solidFill>
                <a:latin typeface="Book Antiqua"/>
                <a:cs typeface="Book Antiqua"/>
              </a:rPr>
              <a:t>grupo,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10" b="1">
                <a:solidFill>
                  <a:srgbClr val="212121"/>
                </a:solidFill>
                <a:latin typeface="Book Antiqua"/>
                <a:cs typeface="Book Antiqua"/>
              </a:rPr>
              <a:t>di</a:t>
            </a:r>
            <a:r>
              <a:rPr dirty="0" sz="3500" spc="-15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20" b="1">
                <a:solidFill>
                  <a:srgbClr val="212121"/>
                </a:solidFill>
                <a:latin typeface="Book Antiqua"/>
                <a:cs typeface="Book Antiqua"/>
              </a:rPr>
              <a:t>agad </a:t>
            </a:r>
            <a:r>
              <a:rPr dirty="0" sz="3500" spc="275" b="1">
                <a:solidFill>
                  <a:srgbClr val="212121"/>
                </a:solidFill>
                <a:latin typeface="Book Antiqua"/>
                <a:cs typeface="Book Antiqua"/>
              </a:rPr>
              <a:t>naiintindihan</a:t>
            </a:r>
            <a:r>
              <a:rPr dirty="0" sz="3500" spc="-19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6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160" b="1">
                <a:solidFill>
                  <a:srgbClr val="212121"/>
                </a:solidFill>
                <a:latin typeface="Book Antiqua"/>
                <a:cs typeface="Book Antiqua"/>
              </a:rPr>
              <a:t>iba.</a:t>
            </a:r>
            <a:endParaRPr sz="3500">
              <a:latin typeface="Book Antiqua"/>
              <a:cs typeface="Book Antiqua"/>
            </a:endParaRPr>
          </a:p>
          <a:p>
            <a:pPr marL="12700" marR="587375">
              <a:lnSpc>
                <a:spcPct val="100000"/>
              </a:lnSpc>
              <a:buAutoNum type="arabicPeriod" startAt="4"/>
              <a:tabLst>
                <a:tab pos="673100" algn="l"/>
              </a:tabLst>
            </a:pPr>
            <a:r>
              <a:rPr dirty="0" sz="3500" spc="229" b="1">
                <a:solidFill>
                  <a:srgbClr val="212121"/>
                </a:solidFill>
                <a:latin typeface="Book Antiqua"/>
                <a:cs typeface="Book Antiqua"/>
              </a:rPr>
              <a:t>Gaylingo/Bekimon</a:t>
            </a:r>
            <a:r>
              <a:rPr dirty="0" sz="3500" spc="-19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50" b="1">
                <a:solidFill>
                  <a:srgbClr val="212121"/>
                </a:solidFill>
                <a:latin typeface="Bookman Old Style"/>
                <a:cs typeface="Bookman Old Style"/>
              </a:rPr>
              <a:t>–</a:t>
            </a:r>
            <a:r>
              <a:rPr dirty="0" sz="3500" spc="-480" b="1">
                <a:solidFill>
                  <a:srgbClr val="212121"/>
                </a:solidFill>
                <a:latin typeface="Bookman Old Style"/>
                <a:cs typeface="Bookman Old Style"/>
              </a:rPr>
              <a:t> </a:t>
            </a:r>
            <a:r>
              <a:rPr dirty="0" sz="3500" spc="204" b="1">
                <a:solidFill>
                  <a:srgbClr val="212121"/>
                </a:solidFill>
                <a:latin typeface="Book Antiqua"/>
                <a:cs typeface="Book Antiqua"/>
              </a:rPr>
              <a:t>Uri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10" b="1">
                <a:solidFill>
                  <a:srgbClr val="212121"/>
                </a:solidFill>
                <a:latin typeface="Book Antiqua"/>
                <a:cs typeface="Book Antiqua"/>
              </a:rPr>
              <a:t>balbal</a:t>
            </a:r>
            <a:r>
              <a:rPr dirty="0" sz="3500" spc="-17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85" b="1">
                <a:solidFill>
                  <a:srgbClr val="212121"/>
                </a:solidFill>
                <a:latin typeface="Book Antiqua"/>
                <a:cs typeface="Book Antiqua"/>
              </a:rPr>
              <a:t>na</a:t>
            </a:r>
            <a:r>
              <a:rPr dirty="0" sz="3500" spc="-16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315" b="1">
                <a:solidFill>
                  <a:srgbClr val="212121"/>
                </a:solidFill>
                <a:latin typeface="Book Antiqua"/>
                <a:cs typeface="Book Antiqua"/>
              </a:rPr>
              <a:t>gamit</a:t>
            </a:r>
            <a:r>
              <a:rPr dirty="0" sz="3500" spc="-185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295" b="1">
                <a:solidFill>
                  <a:srgbClr val="212121"/>
                </a:solidFill>
                <a:latin typeface="Book Antiqua"/>
                <a:cs typeface="Book Antiqua"/>
              </a:rPr>
              <a:t>ng</a:t>
            </a:r>
            <a:r>
              <a:rPr dirty="0" sz="3500" spc="-170" b="1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dirty="0" sz="3500" spc="-10" b="1">
                <a:solidFill>
                  <a:srgbClr val="212121"/>
                </a:solidFill>
                <a:latin typeface="Book Antiqua"/>
                <a:cs typeface="Book Antiqua"/>
              </a:rPr>
              <a:t>LGBTQ+ </a:t>
            </a:r>
            <a:r>
              <a:rPr dirty="0" sz="3500" spc="245" b="1">
                <a:solidFill>
                  <a:srgbClr val="212121"/>
                </a:solidFill>
                <a:latin typeface="Book Antiqua"/>
                <a:cs typeface="Book Antiqua"/>
              </a:rPr>
              <a:t>community.</a:t>
            </a:r>
            <a:endParaRPr sz="35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FILDIS - WEEK 1</dc:title>
  <dcterms:created xsi:type="dcterms:W3CDTF">2025-05-21T21:29:30Z</dcterms:created>
  <dcterms:modified xsi:type="dcterms:W3CDTF">2025-05-21T21:29:30Z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2024-11-20T00:00:00Z</vt:filetime>
  </property>
  <property fmtid="{D5CDD505-2E9C-101B-9397-08002B2CF9AE}" pid="3" name="LastSaved">
    <vt:filetime>2025-05-21T00:00:00Z</vt:filetime>
  </property>
</Properties>
</file>